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827" r:id="rId2"/>
  </p:sldMasterIdLst>
  <p:notesMasterIdLst>
    <p:notesMasterId r:id="rId85"/>
  </p:notesMasterIdLst>
  <p:sldIdLst>
    <p:sldId id="350" r:id="rId3"/>
    <p:sldId id="338" r:id="rId4"/>
    <p:sldId id="341" r:id="rId5"/>
    <p:sldId id="339" r:id="rId6"/>
    <p:sldId id="353" r:id="rId7"/>
    <p:sldId id="258" r:id="rId8"/>
    <p:sldId id="259" r:id="rId9"/>
    <p:sldId id="261" r:id="rId10"/>
    <p:sldId id="263" r:id="rId11"/>
    <p:sldId id="264" r:id="rId12"/>
    <p:sldId id="265" r:id="rId13"/>
    <p:sldId id="266" r:id="rId14"/>
    <p:sldId id="268" r:id="rId15"/>
    <p:sldId id="269" r:id="rId16"/>
    <p:sldId id="270" r:id="rId17"/>
    <p:sldId id="271" r:id="rId18"/>
    <p:sldId id="272"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9" r:id="rId33"/>
    <p:sldId id="288" r:id="rId34"/>
    <p:sldId id="290" r:id="rId35"/>
    <p:sldId id="291" r:id="rId36"/>
    <p:sldId id="292" r:id="rId37"/>
    <p:sldId id="293" r:id="rId38"/>
    <p:sldId id="295" r:id="rId39"/>
    <p:sldId id="294"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4" r:id="rId56"/>
    <p:sldId id="311" r:id="rId57"/>
    <p:sldId id="312" r:id="rId58"/>
    <p:sldId id="313"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9" r:id="rId73"/>
    <p:sldId id="330" r:id="rId74"/>
    <p:sldId id="331" r:id="rId75"/>
    <p:sldId id="332" r:id="rId76"/>
    <p:sldId id="356" r:id="rId77"/>
    <p:sldId id="333" r:id="rId78"/>
    <p:sldId id="343" r:id="rId79"/>
    <p:sldId id="349" r:id="rId80"/>
    <p:sldId id="348" r:id="rId81"/>
    <p:sldId id="354" r:id="rId82"/>
    <p:sldId id="347" r:id="rId83"/>
    <p:sldId id="357" r:id="rId84"/>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Tahoma" pitchFamily="34" charset="0"/>
        <a:ea typeface="+mn-ea"/>
        <a:cs typeface="Arial" charset="0"/>
      </a:defRPr>
    </a:lvl1pPr>
    <a:lvl2pPr marL="457200" algn="l" rtl="0" eaLnBrk="0" fontAlgn="base" hangingPunct="0">
      <a:spcBef>
        <a:spcPct val="0"/>
      </a:spcBef>
      <a:spcAft>
        <a:spcPct val="0"/>
      </a:spcAft>
      <a:defRPr sz="2400" b="1" kern="1200">
        <a:solidFill>
          <a:schemeClr val="tx1"/>
        </a:solidFill>
        <a:latin typeface="Tahoma" pitchFamily="34" charset="0"/>
        <a:ea typeface="+mn-ea"/>
        <a:cs typeface="Arial" charset="0"/>
      </a:defRPr>
    </a:lvl2pPr>
    <a:lvl3pPr marL="914400" algn="l" rtl="0" eaLnBrk="0" fontAlgn="base" hangingPunct="0">
      <a:spcBef>
        <a:spcPct val="0"/>
      </a:spcBef>
      <a:spcAft>
        <a:spcPct val="0"/>
      </a:spcAft>
      <a:defRPr sz="2400" b="1" kern="1200">
        <a:solidFill>
          <a:schemeClr val="tx1"/>
        </a:solidFill>
        <a:latin typeface="Tahoma" pitchFamily="34" charset="0"/>
        <a:ea typeface="+mn-ea"/>
        <a:cs typeface="Arial" charset="0"/>
      </a:defRPr>
    </a:lvl3pPr>
    <a:lvl4pPr marL="1371600" algn="l" rtl="0" eaLnBrk="0" fontAlgn="base" hangingPunct="0">
      <a:spcBef>
        <a:spcPct val="0"/>
      </a:spcBef>
      <a:spcAft>
        <a:spcPct val="0"/>
      </a:spcAft>
      <a:defRPr sz="2400" b="1" kern="1200">
        <a:solidFill>
          <a:schemeClr val="tx1"/>
        </a:solidFill>
        <a:latin typeface="Tahoma" pitchFamily="34" charset="0"/>
        <a:ea typeface="+mn-ea"/>
        <a:cs typeface="Arial" charset="0"/>
      </a:defRPr>
    </a:lvl4pPr>
    <a:lvl5pPr marL="1828800" algn="l" rtl="0" eaLnBrk="0" fontAlgn="base" hangingPunct="0">
      <a:spcBef>
        <a:spcPct val="0"/>
      </a:spcBef>
      <a:spcAft>
        <a:spcPct val="0"/>
      </a:spcAft>
      <a:defRPr sz="2400" b="1" kern="1200">
        <a:solidFill>
          <a:schemeClr val="tx1"/>
        </a:solidFill>
        <a:latin typeface="Tahoma" pitchFamily="34" charset="0"/>
        <a:ea typeface="+mn-ea"/>
        <a:cs typeface="Arial" charset="0"/>
      </a:defRPr>
    </a:lvl5pPr>
    <a:lvl6pPr marL="2286000" algn="l" defTabSz="914400" rtl="0" eaLnBrk="1" latinLnBrk="0" hangingPunct="1">
      <a:defRPr sz="2400" b="1" kern="1200">
        <a:solidFill>
          <a:schemeClr val="tx1"/>
        </a:solidFill>
        <a:latin typeface="Tahoma" pitchFamily="34" charset="0"/>
        <a:ea typeface="+mn-ea"/>
        <a:cs typeface="Arial" charset="0"/>
      </a:defRPr>
    </a:lvl6pPr>
    <a:lvl7pPr marL="2743200" algn="l" defTabSz="914400" rtl="0" eaLnBrk="1" latinLnBrk="0" hangingPunct="1">
      <a:defRPr sz="2400" b="1" kern="1200">
        <a:solidFill>
          <a:schemeClr val="tx1"/>
        </a:solidFill>
        <a:latin typeface="Tahoma" pitchFamily="34" charset="0"/>
        <a:ea typeface="+mn-ea"/>
        <a:cs typeface="Arial" charset="0"/>
      </a:defRPr>
    </a:lvl7pPr>
    <a:lvl8pPr marL="3200400" algn="l" defTabSz="914400" rtl="0" eaLnBrk="1" latinLnBrk="0" hangingPunct="1">
      <a:defRPr sz="2400" b="1" kern="1200">
        <a:solidFill>
          <a:schemeClr val="tx1"/>
        </a:solidFill>
        <a:latin typeface="Tahoma" pitchFamily="34" charset="0"/>
        <a:ea typeface="+mn-ea"/>
        <a:cs typeface="Arial" charset="0"/>
      </a:defRPr>
    </a:lvl8pPr>
    <a:lvl9pPr marL="3657600" algn="l" defTabSz="914400" rtl="0" eaLnBrk="1" latinLnBrk="0" hangingPunct="1">
      <a:defRPr sz="2400" b="1"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35" autoAdjust="0"/>
    <p:restoredTop sz="94664" autoAdjust="0"/>
  </p:normalViewPr>
  <p:slideViewPr>
    <p:cSldViewPr>
      <p:cViewPr varScale="1">
        <p:scale>
          <a:sx n="68" d="100"/>
          <a:sy n="68" d="100"/>
        </p:scale>
        <p:origin x="1794"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19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cs typeface="+mn-cs"/>
              </a:defRPr>
            </a:lvl1pPr>
          </a:lstStyle>
          <a:p>
            <a:pPr>
              <a:defRPr/>
            </a:pPr>
            <a:endParaRPr lang="en-US"/>
          </a:p>
        </p:txBody>
      </p:sp>
      <p:sp>
        <p:nvSpPr>
          <p:cNvPr id="1976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76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cs typeface="+mn-cs"/>
              </a:defRPr>
            </a:lvl1pPr>
          </a:lstStyle>
          <a:p>
            <a:pPr>
              <a:defRPr/>
            </a:pPr>
            <a:endParaRPr lang="en-US"/>
          </a:p>
        </p:txBody>
      </p:sp>
      <p:sp>
        <p:nvSpPr>
          <p:cNvPr id="197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defRPr>
            </a:lvl1pPr>
          </a:lstStyle>
          <a:p>
            <a:fld id="{0BFE78D9-B564-49A4-8B91-FB0D86656DC4}" type="slidenum">
              <a:rPr lang="en-US" altLang="en-US"/>
              <a:pPr/>
              <a:t>‹#›</a:t>
            </a:fld>
            <a:endParaRPr lang="en-US" altLang="en-US"/>
          </a:p>
        </p:txBody>
      </p:sp>
    </p:spTree>
    <p:extLst>
      <p:ext uri="{BB962C8B-B14F-4D97-AF65-F5344CB8AC3E}">
        <p14:creationId xmlns:p14="http://schemas.microsoft.com/office/powerpoint/2010/main" val="37408584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pitchFamily="34" charset="0"/>
                <a:cs typeface="Arial" charset="0"/>
              </a:defRPr>
            </a:lvl1pPr>
            <a:lvl2pPr marL="742950" indent="-285750">
              <a:defRPr sz="2400" b="1">
                <a:solidFill>
                  <a:schemeClr val="tx1"/>
                </a:solidFill>
                <a:latin typeface="Tahoma" pitchFamily="34" charset="0"/>
                <a:cs typeface="Arial" charset="0"/>
              </a:defRPr>
            </a:lvl2pPr>
            <a:lvl3pPr marL="1143000" indent="-228600">
              <a:defRPr sz="2400" b="1">
                <a:solidFill>
                  <a:schemeClr val="tx1"/>
                </a:solidFill>
                <a:latin typeface="Tahoma" pitchFamily="34" charset="0"/>
                <a:cs typeface="Arial" charset="0"/>
              </a:defRPr>
            </a:lvl3pPr>
            <a:lvl4pPr marL="1600200" indent="-228600">
              <a:defRPr sz="2400" b="1">
                <a:solidFill>
                  <a:schemeClr val="tx1"/>
                </a:solidFill>
                <a:latin typeface="Tahoma" pitchFamily="34" charset="0"/>
                <a:cs typeface="Arial" charset="0"/>
              </a:defRPr>
            </a:lvl4pPr>
            <a:lvl5pPr marL="2057400" indent="-228600">
              <a:defRPr sz="2400" b="1">
                <a:solidFill>
                  <a:schemeClr val="tx1"/>
                </a:solidFill>
                <a:latin typeface="Tahoma" pitchFamily="34" charset="0"/>
                <a:cs typeface="Arial" charset="0"/>
              </a:defRPr>
            </a:lvl5pPr>
            <a:lvl6pPr marL="2514600" indent="-228600" eaLnBrk="0" fontAlgn="base" hangingPunct="0">
              <a:spcBef>
                <a:spcPct val="0"/>
              </a:spcBef>
              <a:spcAft>
                <a:spcPct val="0"/>
              </a:spcAft>
              <a:defRPr sz="2400" b="1">
                <a:solidFill>
                  <a:schemeClr val="tx1"/>
                </a:solidFill>
                <a:latin typeface="Tahoma" pitchFamily="34" charset="0"/>
                <a:cs typeface="Arial" charset="0"/>
              </a:defRPr>
            </a:lvl6pPr>
            <a:lvl7pPr marL="2971800" indent="-228600" eaLnBrk="0" fontAlgn="base" hangingPunct="0">
              <a:spcBef>
                <a:spcPct val="0"/>
              </a:spcBef>
              <a:spcAft>
                <a:spcPct val="0"/>
              </a:spcAft>
              <a:defRPr sz="2400" b="1">
                <a:solidFill>
                  <a:schemeClr val="tx1"/>
                </a:solidFill>
                <a:latin typeface="Tahoma" pitchFamily="34" charset="0"/>
                <a:cs typeface="Arial" charset="0"/>
              </a:defRPr>
            </a:lvl7pPr>
            <a:lvl8pPr marL="3429000" indent="-228600" eaLnBrk="0" fontAlgn="base" hangingPunct="0">
              <a:spcBef>
                <a:spcPct val="0"/>
              </a:spcBef>
              <a:spcAft>
                <a:spcPct val="0"/>
              </a:spcAft>
              <a:defRPr sz="2400" b="1">
                <a:solidFill>
                  <a:schemeClr val="tx1"/>
                </a:solidFill>
                <a:latin typeface="Tahoma" pitchFamily="34" charset="0"/>
                <a:cs typeface="Arial" charset="0"/>
              </a:defRPr>
            </a:lvl8pPr>
            <a:lvl9pPr marL="3886200" indent="-228600" eaLnBrk="0" fontAlgn="base" hangingPunct="0">
              <a:spcBef>
                <a:spcPct val="0"/>
              </a:spcBef>
              <a:spcAft>
                <a:spcPct val="0"/>
              </a:spcAft>
              <a:defRPr sz="2400" b="1">
                <a:solidFill>
                  <a:schemeClr val="tx1"/>
                </a:solidFill>
                <a:latin typeface="Tahoma" pitchFamily="34" charset="0"/>
                <a:cs typeface="Arial" charset="0"/>
              </a:defRPr>
            </a:lvl9pPr>
          </a:lstStyle>
          <a:p>
            <a:fld id="{847E58EF-261F-4D90-8BC8-B897D020DFDC}" type="slidenum">
              <a:rPr lang="en-US" altLang="en-US" sz="1200" b="0">
                <a:latin typeface="Arial" charset="0"/>
              </a:rPr>
              <a:pPr/>
              <a:t>1</a:t>
            </a:fld>
            <a:endParaRPr lang="en-US" altLang="en-US" sz="1200" b="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ChangeArrowheads="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08B6EAA-780D-4F0F-B23C-ED02F1EF1BD6}" type="slidenum">
              <a:rPr lang="en-US" altLang="en-US"/>
              <a:pPr>
                <a:spcBef>
                  <a:spcPct val="0"/>
                </a:spcBef>
              </a:pPr>
              <a:t>78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ChangeArrowheads="1" noTextEdit="1"/>
          </p:cNvSpPr>
          <p:nvPr>
            <p:ph type="sldImg"/>
          </p:nvPr>
        </p:nvSpPr>
        <p:spPr>
          <a:ln/>
        </p:spPr>
      </p:sp>
      <p:sp>
        <p:nvSpPr>
          <p:cNvPr id="71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pitchFamily="34" charset="0"/>
                <a:cs typeface="Arial" charset="0"/>
              </a:defRPr>
            </a:lvl1pPr>
            <a:lvl2pPr marL="742950" indent="-285750">
              <a:defRPr sz="2400" b="1">
                <a:solidFill>
                  <a:schemeClr val="tx1"/>
                </a:solidFill>
                <a:latin typeface="Tahoma" pitchFamily="34" charset="0"/>
                <a:cs typeface="Arial" charset="0"/>
              </a:defRPr>
            </a:lvl2pPr>
            <a:lvl3pPr marL="1143000" indent="-228600">
              <a:defRPr sz="2400" b="1">
                <a:solidFill>
                  <a:schemeClr val="tx1"/>
                </a:solidFill>
                <a:latin typeface="Tahoma" pitchFamily="34" charset="0"/>
                <a:cs typeface="Arial" charset="0"/>
              </a:defRPr>
            </a:lvl3pPr>
            <a:lvl4pPr marL="1600200" indent="-228600">
              <a:defRPr sz="2400" b="1">
                <a:solidFill>
                  <a:schemeClr val="tx1"/>
                </a:solidFill>
                <a:latin typeface="Tahoma" pitchFamily="34" charset="0"/>
                <a:cs typeface="Arial" charset="0"/>
              </a:defRPr>
            </a:lvl4pPr>
            <a:lvl5pPr marL="2057400" indent="-228600">
              <a:defRPr sz="2400" b="1">
                <a:solidFill>
                  <a:schemeClr val="tx1"/>
                </a:solidFill>
                <a:latin typeface="Tahoma" pitchFamily="34" charset="0"/>
                <a:cs typeface="Arial" charset="0"/>
              </a:defRPr>
            </a:lvl5pPr>
            <a:lvl6pPr marL="2514600" indent="-228600" eaLnBrk="0" fontAlgn="base" hangingPunct="0">
              <a:spcBef>
                <a:spcPct val="0"/>
              </a:spcBef>
              <a:spcAft>
                <a:spcPct val="0"/>
              </a:spcAft>
              <a:defRPr sz="2400" b="1">
                <a:solidFill>
                  <a:schemeClr val="tx1"/>
                </a:solidFill>
                <a:latin typeface="Tahoma" pitchFamily="34" charset="0"/>
                <a:cs typeface="Arial" charset="0"/>
              </a:defRPr>
            </a:lvl6pPr>
            <a:lvl7pPr marL="2971800" indent="-228600" eaLnBrk="0" fontAlgn="base" hangingPunct="0">
              <a:spcBef>
                <a:spcPct val="0"/>
              </a:spcBef>
              <a:spcAft>
                <a:spcPct val="0"/>
              </a:spcAft>
              <a:defRPr sz="2400" b="1">
                <a:solidFill>
                  <a:schemeClr val="tx1"/>
                </a:solidFill>
                <a:latin typeface="Tahoma" pitchFamily="34" charset="0"/>
                <a:cs typeface="Arial" charset="0"/>
              </a:defRPr>
            </a:lvl7pPr>
            <a:lvl8pPr marL="3429000" indent="-228600" eaLnBrk="0" fontAlgn="base" hangingPunct="0">
              <a:spcBef>
                <a:spcPct val="0"/>
              </a:spcBef>
              <a:spcAft>
                <a:spcPct val="0"/>
              </a:spcAft>
              <a:defRPr sz="2400" b="1">
                <a:solidFill>
                  <a:schemeClr val="tx1"/>
                </a:solidFill>
                <a:latin typeface="Tahoma" pitchFamily="34" charset="0"/>
                <a:cs typeface="Arial" charset="0"/>
              </a:defRPr>
            </a:lvl8pPr>
            <a:lvl9pPr marL="3886200" indent="-228600" eaLnBrk="0" fontAlgn="base" hangingPunct="0">
              <a:spcBef>
                <a:spcPct val="0"/>
              </a:spcBef>
              <a:spcAft>
                <a:spcPct val="0"/>
              </a:spcAft>
              <a:defRPr sz="2400" b="1">
                <a:solidFill>
                  <a:schemeClr val="tx1"/>
                </a:solidFill>
                <a:latin typeface="Tahoma" pitchFamily="34" charset="0"/>
                <a:cs typeface="Arial" charset="0"/>
              </a:defRPr>
            </a:lvl9pPr>
          </a:lstStyle>
          <a:p>
            <a:fld id="{CE939CAC-9AF6-4FB0-9A56-A4E0DFE63DFD}" type="slidenum">
              <a:rPr lang="en-US" altLang="en-US" sz="1200" b="0">
                <a:latin typeface="Arial" charset="0"/>
              </a:rPr>
              <a:pPr/>
              <a:t>2</a:t>
            </a:fld>
            <a:endParaRPr lang="en-US" altLang="en-US" sz="1200" b="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a:ln/>
        </p:spPr>
      </p:sp>
      <p:sp>
        <p:nvSpPr>
          <p:cNvPr id="9219"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20"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pitchFamily="34" charset="0"/>
                <a:cs typeface="Arial" charset="0"/>
              </a:defRPr>
            </a:lvl1pPr>
            <a:lvl2pPr marL="742950" indent="-285750">
              <a:defRPr sz="2400" b="1">
                <a:solidFill>
                  <a:schemeClr val="tx1"/>
                </a:solidFill>
                <a:latin typeface="Tahoma" pitchFamily="34" charset="0"/>
                <a:cs typeface="Arial" charset="0"/>
              </a:defRPr>
            </a:lvl2pPr>
            <a:lvl3pPr marL="1143000" indent="-228600">
              <a:defRPr sz="2400" b="1">
                <a:solidFill>
                  <a:schemeClr val="tx1"/>
                </a:solidFill>
                <a:latin typeface="Tahoma" pitchFamily="34" charset="0"/>
                <a:cs typeface="Arial" charset="0"/>
              </a:defRPr>
            </a:lvl3pPr>
            <a:lvl4pPr marL="1600200" indent="-228600">
              <a:defRPr sz="2400" b="1">
                <a:solidFill>
                  <a:schemeClr val="tx1"/>
                </a:solidFill>
                <a:latin typeface="Tahoma" pitchFamily="34" charset="0"/>
                <a:cs typeface="Arial" charset="0"/>
              </a:defRPr>
            </a:lvl4pPr>
            <a:lvl5pPr marL="2057400" indent="-228600">
              <a:defRPr sz="2400" b="1">
                <a:solidFill>
                  <a:schemeClr val="tx1"/>
                </a:solidFill>
                <a:latin typeface="Tahoma" pitchFamily="34" charset="0"/>
                <a:cs typeface="Arial" charset="0"/>
              </a:defRPr>
            </a:lvl5pPr>
            <a:lvl6pPr marL="2514600" indent="-228600" eaLnBrk="0" fontAlgn="base" hangingPunct="0">
              <a:spcBef>
                <a:spcPct val="0"/>
              </a:spcBef>
              <a:spcAft>
                <a:spcPct val="0"/>
              </a:spcAft>
              <a:defRPr sz="2400" b="1">
                <a:solidFill>
                  <a:schemeClr val="tx1"/>
                </a:solidFill>
                <a:latin typeface="Tahoma" pitchFamily="34" charset="0"/>
                <a:cs typeface="Arial" charset="0"/>
              </a:defRPr>
            </a:lvl6pPr>
            <a:lvl7pPr marL="2971800" indent="-228600" eaLnBrk="0" fontAlgn="base" hangingPunct="0">
              <a:spcBef>
                <a:spcPct val="0"/>
              </a:spcBef>
              <a:spcAft>
                <a:spcPct val="0"/>
              </a:spcAft>
              <a:defRPr sz="2400" b="1">
                <a:solidFill>
                  <a:schemeClr val="tx1"/>
                </a:solidFill>
                <a:latin typeface="Tahoma" pitchFamily="34" charset="0"/>
                <a:cs typeface="Arial" charset="0"/>
              </a:defRPr>
            </a:lvl7pPr>
            <a:lvl8pPr marL="3429000" indent="-228600" eaLnBrk="0" fontAlgn="base" hangingPunct="0">
              <a:spcBef>
                <a:spcPct val="0"/>
              </a:spcBef>
              <a:spcAft>
                <a:spcPct val="0"/>
              </a:spcAft>
              <a:defRPr sz="2400" b="1">
                <a:solidFill>
                  <a:schemeClr val="tx1"/>
                </a:solidFill>
                <a:latin typeface="Tahoma" pitchFamily="34" charset="0"/>
                <a:cs typeface="Arial" charset="0"/>
              </a:defRPr>
            </a:lvl8pPr>
            <a:lvl9pPr marL="3886200" indent="-228600" eaLnBrk="0" fontAlgn="base" hangingPunct="0">
              <a:spcBef>
                <a:spcPct val="0"/>
              </a:spcBef>
              <a:spcAft>
                <a:spcPct val="0"/>
              </a:spcAft>
              <a:defRPr sz="2400" b="1">
                <a:solidFill>
                  <a:schemeClr val="tx1"/>
                </a:solidFill>
                <a:latin typeface="Tahoma" pitchFamily="34" charset="0"/>
                <a:cs typeface="Arial" charset="0"/>
              </a:defRPr>
            </a:lvl9pPr>
          </a:lstStyle>
          <a:p>
            <a:fld id="{91D39348-457B-40DF-8733-786BC9066958}" type="slidenum">
              <a:rPr lang="en-US" altLang="en-US" sz="1200" b="0">
                <a:latin typeface="Arial" charset="0"/>
              </a:rPr>
              <a:pPr/>
              <a:t>3</a:t>
            </a:fld>
            <a:endParaRPr lang="en-US" altLang="en-US" sz="1200" b="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ChangeArrowheads="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B54E0D3-4BE7-4507-A42E-E550FACDC5A7}" type="slidenum">
              <a:rPr lang="en-US" altLang="en-US"/>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a:ln/>
        </p:spPr>
      </p:sp>
      <p:sp>
        <p:nvSpPr>
          <p:cNvPr id="1331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31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pitchFamily="34" charset="0"/>
                <a:cs typeface="Arial" charset="0"/>
              </a:defRPr>
            </a:lvl1pPr>
            <a:lvl2pPr marL="742950" indent="-285750">
              <a:defRPr sz="2400" b="1">
                <a:solidFill>
                  <a:schemeClr val="tx1"/>
                </a:solidFill>
                <a:latin typeface="Tahoma" pitchFamily="34" charset="0"/>
                <a:cs typeface="Arial" charset="0"/>
              </a:defRPr>
            </a:lvl2pPr>
            <a:lvl3pPr marL="1143000" indent="-228600">
              <a:defRPr sz="2400" b="1">
                <a:solidFill>
                  <a:schemeClr val="tx1"/>
                </a:solidFill>
                <a:latin typeface="Tahoma" pitchFamily="34" charset="0"/>
                <a:cs typeface="Arial" charset="0"/>
              </a:defRPr>
            </a:lvl3pPr>
            <a:lvl4pPr marL="1600200" indent="-228600">
              <a:defRPr sz="2400" b="1">
                <a:solidFill>
                  <a:schemeClr val="tx1"/>
                </a:solidFill>
                <a:latin typeface="Tahoma" pitchFamily="34" charset="0"/>
                <a:cs typeface="Arial" charset="0"/>
              </a:defRPr>
            </a:lvl4pPr>
            <a:lvl5pPr marL="2057400" indent="-228600">
              <a:defRPr sz="2400" b="1">
                <a:solidFill>
                  <a:schemeClr val="tx1"/>
                </a:solidFill>
                <a:latin typeface="Tahoma" pitchFamily="34" charset="0"/>
                <a:cs typeface="Arial" charset="0"/>
              </a:defRPr>
            </a:lvl5pPr>
            <a:lvl6pPr marL="2514600" indent="-228600" eaLnBrk="0" fontAlgn="base" hangingPunct="0">
              <a:spcBef>
                <a:spcPct val="0"/>
              </a:spcBef>
              <a:spcAft>
                <a:spcPct val="0"/>
              </a:spcAft>
              <a:defRPr sz="2400" b="1">
                <a:solidFill>
                  <a:schemeClr val="tx1"/>
                </a:solidFill>
                <a:latin typeface="Tahoma" pitchFamily="34" charset="0"/>
                <a:cs typeface="Arial" charset="0"/>
              </a:defRPr>
            </a:lvl6pPr>
            <a:lvl7pPr marL="2971800" indent="-228600" eaLnBrk="0" fontAlgn="base" hangingPunct="0">
              <a:spcBef>
                <a:spcPct val="0"/>
              </a:spcBef>
              <a:spcAft>
                <a:spcPct val="0"/>
              </a:spcAft>
              <a:defRPr sz="2400" b="1">
                <a:solidFill>
                  <a:schemeClr val="tx1"/>
                </a:solidFill>
                <a:latin typeface="Tahoma" pitchFamily="34" charset="0"/>
                <a:cs typeface="Arial" charset="0"/>
              </a:defRPr>
            </a:lvl7pPr>
            <a:lvl8pPr marL="3429000" indent="-228600" eaLnBrk="0" fontAlgn="base" hangingPunct="0">
              <a:spcBef>
                <a:spcPct val="0"/>
              </a:spcBef>
              <a:spcAft>
                <a:spcPct val="0"/>
              </a:spcAft>
              <a:defRPr sz="2400" b="1">
                <a:solidFill>
                  <a:schemeClr val="tx1"/>
                </a:solidFill>
                <a:latin typeface="Tahoma" pitchFamily="34" charset="0"/>
                <a:cs typeface="Arial" charset="0"/>
              </a:defRPr>
            </a:lvl8pPr>
            <a:lvl9pPr marL="3886200" indent="-228600" eaLnBrk="0" fontAlgn="base" hangingPunct="0">
              <a:spcBef>
                <a:spcPct val="0"/>
              </a:spcBef>
              <a:spcAft>
                <a:spcPct val="0"/>
              </a:spcAft>
              <a:defRPr sz="2400" b="1">
                <a:solidFill>
                  <a:schemeClr val="tx1"/>
                </a:solidFill>
                <a:latin typeface="Tahoma" pitchFamily="34" charset="0"/>
                <a:cs typeface="Arial" charset="0"/>
              </a:defRPr>
            </a:lvl9pPr>
          </a:lstStyle>
          <a:p>
            <a:fld id="{D511E166-24E2-478D-BC43-B24C2643EA66}" type="slidenum">
              <a:rPr lang="en-US" altLang="en-US" sz="1200" b="0">
                <a:latin typeface="Arial" charset="0"/>
              </a:rPr>
              <a:pPr/>
              <a:t>5</a:t>
            </a:fld>
            <a:endParaRPr lang="en-US" altLang="en-US" sz="1200" b="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ChangeArrowheads="1" noTextEdit="1"/>
          </p:cNvSpPr>
          <p:nvPr>
            <p:ph type="sldImg"/>
          </p:nvPr>
        </p:nvSpPr>
        <p:spPr>
          <a:ln/>
        </p:spPr>
      </p:sp>
      <p:sp>
        <p:nvSpPr>
          <p:cNvPr id="1536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36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pitchFamily="34" charset="0"/>
                <a:cs typeface="Arial" charset="0"/>
              </a:defRPr>
            </a:lvl1pPr>
            <a:lvl2pPr marL="742950" indent="-285750">
              <a:defRPr sz="2400" b="1">
                <a:solidFill>
                  <a:schemeClr val="tx1"/>
                </a:solidFill>
                <a:latin typeface="Tahoma" pitchFamily="34" charset="0"/>
                <a:cs typeface="Arial" charset="0"/>
              </a:defRPr>
            </a:lvl2pPr>
            <a:lvl3pPr marL="1143000" indent="-228600">
              <a:defRPr sz="2400" b="1">
                <a:solidFill>
                  <a:schemeClr val="tx1"/>
                </a:solidFill>
                <a:latin typeface="Tahoma" pitchFamily="34" charset="0"/>
                <a:cs typeface="Arial" charset="0"/>
              </a:defRPr>
            </a:lvl3pPr>
            <a:lvl4pPr marL="1600200" indent="-228600">
              <a:defRPr sz="2400" b="1">
                <a:solidFill>
                  <a:schemeClr val="tx1"/>
                </a:solidFill>
                <a:latin typeface="Tahoma" pitchFamily="34" charset="0"/>
                <a:cs typeface="Arial" charset="0"/>
              </a:defRPr>
            </a:lvl4pPr>
            <a:lvl5pPr marL="2057400" indent="-228600">
              <a:defRPr sz="2400" b="1">
                <a:solidFill>
                  <a:schemeClr val="tx1"/>
                </a:solidFill>
                <a:latin typeface="Tahoma" pitchFamily="34" charset="0"/>
                <a:cs typeface="Arial" charset="0"/>
              </a:defRPr>
            </a:lvl5pPr>
            <a:lvl6pPr marL="2514600" indent="-228600" eaLnBrk="0" fontAlgn="base" hangingPunct="0">
              <a:spcBef>
                <a:spcPct val="0"/>
              </a:spcBef>
              <a:spcAft>
                <a:spcPct val="0"/>
              </a:spcAft>
              <a:defRPr sz="2400" b="1">
                <a:solidFill>
                  <a:schemeClr val="tx1"/>
                </a:solidFill>
                <a:latin typeface="Tahoma" pitchFamily="34" charset="0"/>
                <a:cs typeface="Arial" charset="0"/>
              </a:defRPr>
            </a:lvl6pPr>
            <a:lvl7pPr marL="2971800" indent="-228600" eaLnBrk="0" fontAlgn="base" hangingPunct="0">
              <a:spcBef>
                <a:spcPct val="0"/>
              </a:spcBef>
              <a:spcAft>
                <a:spcPct val="0"/>
              </a:spcAft>
              <a:defRPr sz="2400" b="1">
                <a:solidFill>
                  <a:schemeClr val="tx1"/>
                </a:solidFill>
                <a:latin typeface="Tahoma" pitchFamily="34" charset="0"/>
                <a:cs typeface="Arial" charset="0"/>
              </a:defRPr>
            </a:lvl7pPr>
            <a:lvl8pPr marL="3429000" indent="-228600" eaLnBrk="0" fontAlgn="base" hangingPunct="0">
              <a:spcBef>
                <a:spcPct val="0"/>
              </a:spcBef>
              <a:spcAft>
                <a:spcPct val="0"/>
              </a:spcAft>
              <a:defRPr sz="2400" b="1">
                <a:solidFill>
                  <a:schemeClr val="tx1"/>
                </a:solidFill>
                <a:latin typeface="Tahoma" pitchFamily="34" charset="0"/>
                <a:cs typeface="Arial" charset="0"/>
              </a:defRPr>
            </a:lvl8pPr>
            <a:lvl9pPr marL="3886200" indent="-228600" eaLnBrk="0" fontAlgn="base" hangingPunct="0">
              <a:spcBef>
                <a:spcPct val="0"/>
              </a:spcBef>
              <a:spcAft>
                <a:spcPct val="0"/>
              </a:spcAft>
              <a:defRPr sz="2400" b="1">
                <a:solidFill>
                  <a:schemeClr val="tx1"/>
                </a:solidFill>
                <a:latin typeface="Tahoma" pitchFamily="34" charset="0"/>
                <a:cs typeface="Arial" charset="0"/>
              </a:defRPr>
            </a:lvl9pPr>
          </a:lstStyle>
          <a:p>
            <a:fld id="{4F9D9C6B-F494-4514-B1A4-BBF03D352C05}" type="slidenum">
              <a:rPr lang="en-US" altLang="en-US" sz="1200" b="0">
                <a:latin typeface="Arial" charset="0"/>
              </a:rPr>
              <a:pPr/>
              <a:t>6</a:t>
            </a:fld>
            <a:endParaRPr lang="en-US" altLang="en-US" sz="1200" b="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ChangeArrowheads="1" noTextEdit="1"/>
          </p:cNvSpPr>
          <p:nvPr>
            <p:ph type="sldImg"/>
          </p:nvPr>
        </p:nvSpPr>
        <p:spPr>
          <a:ln/>
        </p:spPr>
      </p:sp>
      <p:sp>
        <p:nvSpPr>
          <p:cNvPr id="1741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Map</a:t>
            </a:r>
            <a:r>
              <a:rPr lang="en-US" altLang="en-US" baseline="0" dirty="0"/>
              <a:t> 020  025</a:t>
            </a:r>
            <a:endParaRPr lang="en-US" altLang="en-US" dirty="0"/>
          </a:p>
        </p:txBody>
      </p:sp>
      <p:sp>
        <p:nvSpPr>
          <p:cNvPr id="1741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pitchFamily="34" charset="0"/>
                <a:cs typeface="Arial" charset="0"/>
              </a:defRPr>
            </a:lvl1pPr>
            <a:lvl2pPr marL="742950" indent="-285750">
              <a:defRPr sz="2400" b="1">
                <a:solidFill>
                  <a:schemeClr val="tx1"/>
                </a:solidFill>
                <a:latin typeface="Tahoma" pitchFamily="34" charset="0"/>
                <a:cs typeface="Arial" charset="0"/>
              </a:defRPr>
            </a:lvl2pPr>
            <a:lvl3pPr marL="1143000" indent="-228600">
              <a:defRPr sz="2400" b="1">
                <a:solidFill>
                  <a:schemeClr val="tx1"/>
                </a:solidFill>
                <a:latin typeface="Tahoma" pitchFamily="34" charset="0"/>
                <a:cs typeface="Arial" charset="0"/>
              </a:defRPr>
            </a:lvl3pPr>
            <a:lvl4pPr marL="1600200" indent="-228600">
              <a:defRPr sz="2400" b="1">
                <a:solidFill>
                  <a:schemeClr val="tx1"/>
                </a:solidFill>
                <a:latin typeface="Tahoma" pitchFamily="34" charset="0"/>
                <a:cs typeface="Arial" charset="0"/>
              </a:defRPr>
            </a:lvl4pPr>
            <a:lvl5pPr marL="2057400" indent="-228600">
              <a:defRPr sz="2400" b="1">
                <a:solidFill>
                  <a:schemeClr val="tx1"/>
                </a:solidFill>
                <a:latin typeface="Tahoma" pitchFamily="34" charset="0"/>
                <a:cs typeface="Arial" charset="0"/>
              </a:defRPr>
            </a:lvl5pPr>
            <a:lvl6pPr marL="2514600" indent="-228600" eaLnBrk="0" fontAlgn="base" hangingPunct="0">
              <a:spcBef>
                <a:spcPct val="0"/>
              </a:spcBef>
              <a:spcAft>
                <a:spcPct val="0"/>
              </a:spcAft>
              <a:defRPr sz="2400" b="1">
                <a:solidFill>
                  <a:schemeClr val="tx1"/>
                </a:solidFill>
                <a:latin typeface="Tahoma" pitchFamily="34" charset="0"/>
                <a:cs typeface="Arial" charset="0"/>
              </a:defRPr>
            </a:lvl6pPr>
            <a:lvl7pPr marL="2971800" indent="-228600" eaLnBrk="0" fontAlgn="base" hangingPunct="0">
              <a:spcBef>
                <a:spcPct val="0"/>
              </a:spcBef>
              <a:spcAft>
                <a:spcPct val="0"/>
              </a:spcAft>
              <a:defRPr sz="2400" b="1">
                <a:solidFill>
                  <a:schemeClr val="tx1"/>
                </a:solidFill>
                <a:latin typeface="Tahoma" pitchFamily="34" charset="0"/>
                <a:cs typeface="Arial" charset="0"/>
              </a:defRPr>
            </a:lvl7pPr>
            <a:lvl8pPr marL="3429000" indent="-228600" eaLnBrk="0" fontAlgn="base" hangingPunct="0">
              <a:spcBef>
                <a:spcPct val="0"/>
              </a:spcBef>
              <a:spcAft>
                <a:spcPct val="0"/>
              </a:spcAft>
              <a:defRPr sz="2400" b="1">
                <a:solidFill>
                  <a:schemeClr val="tx1"/>
                </a:solidFill>
                <a:latin typeface="Tahoma" pitchFamily="34" charset="0"/>
                <a:cs typeface="Arial" charset="0"/>
              </a:defRPr>
            </a:lvl8pPr>
            <a:lvl9pPr marL="3886200" indent="-228600" eaLnBrk="0" fontAlgn="base" hangingPunct="0">
              <a:spcBef>
                <a:spcPct val="0"/>
              </a:spcBef>
              <a:spcAft>
                <a:spcPct val="0"/>
              </a:spcAft>
              <a:defRPr sz="2400" b="1">
                <a:solidFill>
                  <a:schemeClr val="tx1"/>
                </a:solidFill>
                <a:latin typeface="Tahoma" pitchFamily="34" charset="0"/>
                <a:cs typeface="Arial" charset="0"/>
              </a:defRPr>
            </a:lvl9pPr>
          </a:lstStyle>
          <a:p>
            <a:fld id="{F3148F51-BDD1-45AD-8B91-9AD12D94A575}" type="slidenum">
              <a:rPr lang="en-US" altLang="en-US" sz="1200" b="0">
                <a:latin typeface="Arial" charset="0"/>
              </a:rPr>
              <a:pPr/>
              <a:t>7</a:t>
            </a:fld>
            <a:endParaRPr lang="en-US" altLang="en-US" sz="1200" b="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a:ln/>
        </p:spPr>
      </p:sp>
      <p:sp>
        <p:nvSpPr>
          <p:cNvPr id="19459"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60"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pitchFamily="34" charset="0"/>
                <a:cs typeface="Arial" charset="0"/>
              </a:defRPr>
            </a:lvl1pPr>
            <a:lvl2pPr marL="742950" indent="-285750">
              <a:defRPr sz="2400" b="1">
                <a:solidFill>
                  <a:schemeClr val="tx1"/>
                </a:solidFill>
                <a:latin typeface="Tahoma" pitchFamily="34" charset="0"/>
                <a:cs typeface="Arial" charset="0"/>
              </a:defRPr>
            </a:lvl2pPr>
            <a:lvl3pPr marL="1143000" indent="-228600">
              <a:defRPr sz="2400" b="1">
                <a:solidFill>
                  <a:schemeClr val="tx1"/>
                </a:solidFill>
                <a:latin typeface="Tahoma" pitchFamily="34" charset="0"/>
                <a:cs typeface="Arial" charset="0"/>
              </a:defRPr>
            </a:lvl3pPr>
            <a:lvl4pPr marL="1600200" indent="-228600">
              <a:defRPr sz="2400" b="1">
                <a:solidFill>
                  <a:schemeClr val="tx1"/>
                </a:solidFill>
                <a:latin typeface="Tahoma" pitchFamily="34" charset="0"/>
                <a:cs typeface="Arial" charset="0"/>
              </a:defRPr>
            </a:lvl4pPr>
            <a:lvl5pPr marL="2057400" indent="-228600">
              <a:defRPr sz="2400" b="1">
                <a:solidFill>
                  <a:schemeClr val="tx1"/>
                </a:solidFill>
                <a:latin typeface="Tahoma" pitchFamily="34" charset="0"/>
                <a:cs typeface="Arial" charset="0"/>
              </a:defRPr>
            </a:lvl5pPr>
            <a:lvl6pPr marL="2514600" indent="-228600" eaLnBrk="0" fontAlgn="base" hangingPunct="0">
              <a:spcBef>
                <a:spcPct val="0"/>
              </a:spcBef>
              <a:spcAft>
                <a:spcPct val="0"/>
              </a:spcAft>
              <a:defRPr sz="2400" b="1">
                <a:solidFill>
                  <a:schemeClr val="tx1"/>
                </a:solidFill>
                <a:latin typeface="Tahoma" pitchFamily="34" charset="0"/>
                <a:cs typeface="Arial" charset="0"/>
              </a:defRPr>
            </a:lvl6pPr>
            <a:lvl7pPr marL="2971800" indent="-228600" eaLnBrk="0" fontAlgn="base" hangingPunct="0">
              <a:spcBef>
                <a:spcPct val="0"/>
              </a:spcBef>
              <a:spcAft>
                <a:spcPct val="0"/>
              </a:spcAft>
              <a:defRPr sz="2400" b="1">
                <a:solidFill>
                  <a:schemeClr val="tx1"/>
                </a:solidFill>
                <a:latin typeface="Tahoma" pitchFamily="34" charset="0"/>
                <a:cs typeface="Arial" charset="0"/>
              </a:defRPr>
            </a:lvl7pPr>
            <a:lvl8pPr marL="3429000" indent="-228600" eaLnBrk="0" fontAlgn="base" hangingPunct="0">
              <a:spcBef>
                <a:spcPct val="0"/>
              </a:spcBef>
              <a:spcAft>
                <a:spcPct val="0"/>
              </a:spcAft>
              <a:defRPr sz="2400" b="1">
                <a:solidFill>
                  <a:schemeClr val="tx1"/>
                </a:solidFill>
                <a:latin typeface="Tahoma" pitchFamily="34" charset="0"/>
                <a:cs typeface="Arial" charset="0"/>
              </a:defRPr>
            </a:lvl8pPr>
            <a:lvl9pPr marL="3886200" indent="-228600" eaLnBrk="0" fontAlgn="base" hangingPunct="0">
              <a:spcBef>
                <a:spcPct val="0"/>
              </a:spcBef>
              <a:spcAft>
                <a:spcPct val="0"/>
              </a:spcAft>
              <a:defRPr sz="2400" b="1">
                <a:solidFill>
                  <a:schemeClr val="tx1"/>
                </a:solidFill>
                <a:latin typeface="Tahoma" pitchFamily="34" charset="0"/>
                <a:cs typeface="Arial" charset="0"/>
              </a:defRPr>
            </a:lvl9pPr>
          </a:lstStyle>
          <a:p>
            <a:fld id="{B3936ACC-D81B-4B94-BF8C-67A5F5A6F9A0}" type="slidenum">
              <a:rPr lang="en-US" altLang="en-US" sz="1200" b="0">
                <a:latin typeface="Arial" charset="0"/>
              </a:rPr>
              <a:pPr/>
              <a:t>8</a:t>
            </a:fld>
            <a:endParaRPr lang="en-US" altLang="en-US" sz="1200" b="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ChangeArrowheads="1" noTextEdit="1"/>
          </p:cNvSpPr>
          <p:nvPr>
            <p:ph type="sldImg"/>
          </p:nvPr>
        </p:nvSpPr>
        <p:spPr>
          <a:ln/>
        </p:spPr>
      </p:sp>
      <p:sp>
        <p:nvSpPr>
          <p:cNvPr id="21507"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508"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ahoma" pitchFamily="34" charset="0"/>
                <a:cs typeface="Arial" charset="0"/>
              </a:defRPr>
            </a:lvl1pPr>
            <a:lvl2pPr marL="742950" indent="-285750">
              <a:defRPr sz="2400" b="1">
                <a:solidFill>
                  <a:schemeClr val="tx1"/>
                </a:solidFill>
                <a:latin typeface="Tahoma" pitchFamily="34" charset="0"/>
                <a:cs typeface="Arial" charset="0"/>
              </a:defRPr>
            </a:lvl2pPr>
            <a:lvl3pPr marL="1143000" indent="-228600">
              <a:defRPr sz="2400" b="1">
                <a:solidFill>
                  <a:schemeClr val="tx1"/>
                </a:solidFill>
                <a:latin typeface="Tahoma" pitchFamily="34" charset="0"/>
                <a:cs typeface="Arial" charset="0"/>
              </a:defRPr>
            </a:lvl3pPr>
            <a:lvl4pPr marL="1600200" indent="-228600">
              <a:defRPr sz="2400" b="1">
                <a:solidFill>
                  <a:schemeClr val="tx1"/>
                </a:solidFill>
                <a:latin typeface="Tahoma" pitchFamily="34" charset="0"/>
                <a:cs typeface="Arial" charset="0"/>
              </a:defRPr>
            </a:lvl4pPr>
            <a:lvl5pPr marL="2057400" indent="-228600">
              <a:defRPr sz="2400" b="1">
                <a:solidFill>
                  <a:schemeClr val="tx1"/>
                </a:solidFill>
                <a:latin typeface="Tahoma" pitchFamily="34" charset="0"/>
                <a:cs typeface="Arial" charset="0"/>
              </a:defRPr>
            </a:lvl5pPr>
            <a:lvl6pPr marL="2514600" indent="-228600" eaLnBrk="0" fontAlgn="base" hangingPunct="0">
              <a:spcBef>
                <a:spcPct val="0"/>
              </a:spcBef>
              <a:spcAft>
                <a:spcPct val="0"/>
              </a:spcAft>
              <a:defRPr sz="2400" b="1">
                <a:solidFill>
                  <a:schemeClr val="tx1"/>
                </a:solidFill>
                <a:latin typeface="Tahoma" pitchFamily="34" charset="0"/>
                <a:cs typeface="Arial" charset="0"/>
              </a:defRPr>
            </a:lvl6pPr>
            <a:lvl7pPr marL="2971800" indent="-228600" eaLnBrk="0" fontAlgn="base" hangingPunct="0">
              <a:spcBef>
                <a:spcPct val="0"/>
              </a:spcBef>
              <a:spcAft>
                <a:spcPct val="0"/>
              </a:spcAft>
              <a:defRPr sz="2400" b="1">
                <a:solidFill>
                  <a:schemeClr val="tx1"/>
                </a:solidFill>
                <a:latin typeface="Tahoma" pitchFamily="34" charset="0"/>
                <a:cs typeface="Arial" charset="0"/>
              </a:defRPr>
            </a:lvl7pPr>
            <a:lvl8pPr marL="3429000" indent="-228600" eaLnBrk="0" fontAlgn="base" hangingPunct="0">
              <a:spcBef>
                <a:spcPct val="0"/>
              </a:spcBef>
              <a:spcAft>
                <a:spcPct val="0"/>
              </a:spcAft>
              <a:defRPr sz="2400" b="1">
                <a:solidFill>
                  <a:schemeClr val="tx1"/>
                </a:solidFill>
                <a:latin typeface="Tahoma" pitchFamily="34" charset="0"/>
                <a:cs typeface="Arial" charset="0"/>
              </a:defRPr>
            </a:lvl8pPr>
            <a:lvl9pPr marL="3886200" indent="-228600" eaLnBrk="0" fontAlgn="base" hangingPunct="0">
              <a:spcBef>
                <a:spcPct val="0"/>
              </a:spcBef>
              <a:spcAft>
                <a:spcPct val="0"/>
              </a:spcAft>
              <a:defRPr sz="2400" b="1">
                <a:solidFill>
                  <a:schemeClr val="tx1"/>
                </a:solidFill>
                <a:latin typeface="Tahoma" pitchFamily="34" charset="0"/>
                <a:cs typeface="Arial" charset="0"/>
              </a:defRPr>
            </a:lvl9pPr>
          </a:lstStyle>
          <a:p>
            <a:fld id="{AE8EAEE4-8824-4ADF-A84A-913B50882237}" type="slidenum">
              <a:rPr lang="en-US" altLang="en-US" sz="1200" b="0">
                <a:latin typeface="Arial" charset="0"/>
              </a:rPr>
              <a:pPr/>
              <a:t>9</a:t>
            </a:fld>
            <a:endParaRPr lang="en-US" altLang="en-US" sz="1200" b="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3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fld id="{DB2DCB65-5062-4330-8C59-A2C652D51386}" type="slidenum">
              <a:rPr lang="en-US" altLang="en-US"/>
              <a:pPr/>
              <a:t>‹#›</a:t>
            </a:fld>
            <a:endParaRPr lang="en-US" alt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66885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A614147-AF87-40AD-AB88-0D8DBBDEA735}" type="slidenum">
              <a:rPr lang="en-US" altLang="en-US"/>
              <a:pPr/>
              <a:t>‹#›</a:t>
            </a:fld>
            <a:endParaRPr lang="en-US" altLang="en-US"/>
          </a:p>
        </p:txBody>
      </p:sp>
    </p:spTree>
    <p:extLst>
      <p:ext uri="{BB962C8B-B14F-4D97-AF65-F5344CB8AC3E}">
        <p14:creationId xmlns:p14="http://schemas.microsoft.com/office/powerpoint/2010/main" val="1933498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B1101B-2687-43A2-8182-6A91C626106D}" type="slidenum">
              <a:rPr lang="en-US" altLang="en-US"/>
              <a:pPr/>
              <a:t>‹#›</a:t>
            </a:fld>
            <a:endParaRPr lang="en-US" altLang="en-US"/>
          </a:p>
        </p:txBody>
      </p:sp>
    </p:spTree>
    <p:extLst>
      <p:ext uri="{BB962C8B-B14F-4D97-AF65-F5344CB8AC3E}">
        <p14:creationId xmlns:p14="http://schemas.microsoft.com/office/powerpoint/2010/main" val="1504681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8D6726-C36B-4114-A088-C6C8B9B3167C}"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D4A98-34BB-45E5-B837-08BD33CE654A}" type="slidenum">
              <a:rPr lang="en-US" smtClean="0"/>
              <a:t>‹#›</a:t>
            </a:fld>
            <a:endParaRPr lang="en-US"/>
          </a:p>
        </p:txBody>
      </p:sp>
    </p:spTree>
    <p:extLst>
      <p:ext uri="{BB962C8B-B14F-4D97-AF65-F5344CB8AC3E}">
        <p14:creationId xmlns:p14="http://schemas.microsoft.com/office/powerpoint/2010/main" val="2472496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8D6726-C36B-4114-A088-C6C8B9B3167C}"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D4A98-34BB-45E5-B837-08BD33CE654A}" type="slidenum">
              <a:rPr lang="en-US" smtClean="0"/>
              <a:t>‹#›</a:t>
            </a:fld>
            <a:endParaRPr lang="en-US"/>
          </a:p>
        </p:txBody>
      </p:sp>
    </p:spTree>
    <p:extLst>
      <p:ext uri="{BB962C8B-B14F-4D97-AF65-F5344CB8AC3E}">
        <p14:creationId xmlns:p14="http://schemas.microsoft.com/office/powerpoint/2010/main" val="191720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8D6726-C36B-4114-A088-C6C8B9B3167C}"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D4A98-34BB-45E5-B837-08BD33CE654A}" type="slidenum">
              <a:rPr lang="en-US" smtClean="0"/>
              <a:t>‹#›</a:t>
            </a:fld>
            <a:endParaRPr lang="en-US"/>
          </a:p>
        </p:txBody>
      </p:sp>
    </p:spTree>
    <p:extLst>
      <p:ext uri="{BB962C8B-B14F-4D97-AF65-F5344CB8AC3E}">
        <p14:creationId xmlns:p14="http://schemas.microsoft.com/office/powerpoint/2010/main" val="1539550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8D6726-C36B-4114-A088-C6C8B9B3167C}"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D4A98-34BB-45E5-B837-08BD33CE654A}" type="slidenum">
              <a:rPr lang="en-US" smtClean="0"/>
              <a:t>‹#›</a:t>
            </a:fld>
            <a:endParaRPr lang="en-US"/>
          </a:p>
        </p:txBody>
      </p:sp>
    </p:spTree>
    <p:extLst>
      <p:ext uri="{BB962C8B-B14F-4D97-AF65-F5344CB8AC3E}">
        <p14:creationId xmlns:p14="http://schemas.microsoft.com/office/powerpoint/2010/main" val="3172211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8D6726-C36B-4114-A088-C6C8B9B3167C}" type="datetimeFigureOut">
              <a:rPr lang="en-US" smtClean="0"/>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1D4A98-34BB-45E5-B837-08BD33CE654A}" type="slidenum">
              <a:rPr lang="en-US" smtClean="0"/>
              <a:t>‹#›</a:t>
            </a:fld>
            <a:endParaRPr lang="en-US"/>
          </a:p>
        </p:txBody>
      </p:sp>
    </p:spTree>
    <p:extLst>
      <p:ext uri="{BB962C8B-B14F-4D97-AF65-F5344CB8AC3E}">
        <p14:creationId xmlns:p14="http://schemas.microsoft.com/office/powerpoint/2010/main" val="2870691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8D6726-C36B-4114-A088-C6C8B9B3167C}" type="datetimeFigureOut">
              <a:rPr lang="en-US" smtClean="0"/>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1D4A98-34BB-45E5-B837-08BD33CE654A}" type="slidenum">
              <a:rPr lang="en-US" smtClean="0"/>
              <a:t>‹#›</a:t>
            </a:fld>
            <a:endParaRPr lang="en-US"/>
          </a:p>
        </p:txBody>
      </p:sp>
    </p:spTree>
    <p:extLst>
      <p:ext uri="{BB962C8B-B14F-4D97-AF65-F5344CB8AC3E}">
        <p14:creationId xmlns:p14="http://schemas.microsoft.com/office/powerpoint/2010/main" val="2547331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8D6726-C36B-4114-A088-C6C8B9B3167C}" type="datetimeFigureOut">
              <a:rPr lang="en-US" smtClean="0"/>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1D4A98-34BB-45E5-B837-08BD33CE654A}" type="slidenum">
              <a:rPr lang="en-US" smtClean="0"/>
              <a:t>‹#›</a:t>
            </a:fld>
            <a:endParaRPr lang="en-US"/>
          </a:p>
        </p:txBody>
      </p:sp>
    </p:spTree>
    <p:extLst>
      <p:ext uri="{BB962C8B-B14F-4D97-AF65-F5344CB8AC3E}">
        <p14:creationId xmlns:p14="http://schemas.microsoft.com/office/powerpoint/2010/main" val="2012567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8D6726-C36B-4114-A088-C6C8B9B3167C}"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D4A98-34BB-45E5-B837-08BD33CE654A}" type="slidenum">
              <a:rPr lang="en-US" smtClean="0"/>
              <a:t>‹#›</a:t>
            </a:fld>
            <a:endParaRPr lang="en-US"/>
          </a:p>
        </p:txBody>
      </p:sp>
    </p:spTree>
    <p:extLst>
      <p:ext uri="{BB962C8B-B14F-4D97-AF65-F5344CB8AC3E}">
        <p14:creationId xmlns:p14="http://schemas.microsoft.com/office/powerpoint/2010/main" val="33526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EE798B4-7F08-4262-9ABF-96A375273B3F}" type="slidenum">
              <a:rPr lang="en-US" altLang="en-US"/>
              <a:pPr/>
              <a:t>‹#›</a:t>
            </a:fld>
            <a:endParaRPr lang="en-US" altLang="en-US"/>
          </a:p>
        </p:txBody>
      </p:sp>
    </p:spTree>
    <p:extLst>
      <p:ext uri="{BB962C8B-B14F-4D97-AF65-F5344CB8AC3E}">
        <p14:creationId xmlns:p14="http://schemas.microsoft.com/office/powerpoint/2010/main" val="4205927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8D6726-C36B-4114-A088-C6C8B9B3167C}"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1D4A98-34BB-45E5-B837-08BD33CE654A}" type="slidenum">
              <a:rPr lang="en-US" smtClean="0"/>
              <a:t>‹#›</a:t>
            </a:fld>
            <a:endParaRPr lang="en-US"/>
          </a:p>
        </p:txBody>
      </p:sp>
    </p:spTree>
    <p:extLst>
      <p:ext uri="{BB962C8B-B14F-4D97-AF65-F5344CB8AC3E}">
        <p14:creationId xmlns:p14="http://schemas.microsoft.com/office/powerpoint/2010/main" val="1640524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8D6726-C36B-4114-A088-C6C8B9B3167C}"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D4A98-34BB-45E5-B837-08BD33CE654A}" type="slidenum">
              <a:rPr lang="en-US" smtClean="0"/>
              <a:t>‹#›</a:t>
            </a:fld>
            <a:endParaRPr lang="en-US"/>
          </a:p>
        </p:txBody>
      </p:sp>
    </p:spTree>
    <p:extLst>
      <p:ext uri="{BB962C8B-B14F-4D97-AF65-F5344CB8AC3E}">
        <p14:creationId xmlns:p14="http://schemas.microsoft.com/office/powerpoint/2010/main" val="3686560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8D6726-C36B-4114-A088-C6C8B9B3167C}"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1D4A98-34BB-45E5-B837-08BD33CE654A}" type="slidenum">
              <a:rPr lang="en-US" smtClean="0"/>
              <a:t>‹#›</a:t>
            </a:fld>
            <a:endParaRPr lang="en-US"/>
          </a:p>
        </p:txBody>
      </p:sp>
    </p:spTree>
    <p:extLst>
      <p:ext uri="{BB962C8B-B14F-4D97-AF65-F5344CB8AC3E}">
        <p14:creationId xmlns:p14="http://schemas.microsoft.com/office/powerpoint/2010/main" val="14534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44403A6-38EE-49CA-99D4-C08573D524A2}" type="slidenum">
              <a:rPr lang="en-US" altLang="en-US"/>
              <a:pPr/>
              <a:t>‹#›</a:t>
            </a:fld>
            <a:endParaRPr lang="en-US" altLang="en-US"/>
          </a:p>
        </p:txBody>
      </p:sp>
    </p:spTree>
    <p:extLst>
      <p:ext uri="{BB962C8B-B14F-4D97-AF65-F5344CB8AC3E}">
        <p14:creationId xmlns:p14="http://schemas.microsoft.com/office/powerpoint/2010/main" val="3795357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F0E6C83-1D33-4AD6-9719-1DF98D27B703}" type="slidenum">
              <a:rPr lang="en-US" altLang="en-US"/>
              <a:pPr/>
              <a:t>‹#›</a:t>
            </a:fld>
            <a:endParaRPr lang="en-US" altLang="en-US"/>
          </a:p>
        </p:txBody>
      </p:sp>
    </p:spTree>
    <p:extLst>
      <p:ext uri="{BB962C8B-B14F-4D97-AF65-F5344CB8AC3E}">
        <p14:creationId xmlns:p14="http://schemas.microsoft.com/office/powerpoint/2010/main" val="1074730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97C0882-40A9-48D9-99D8-E8EFFD3A40AF}" type="slidenum">
              <a:rPr lang="en-US" altLang="en-US"/>
              <a:pPr/>
              <a:t>‹#›</a:t>
            </a:fld>
            <a:endParaRPr lang="en-US" altLang="en-US"/>
          </a:p>
        </p:txBody>
      </p:sp>
    </p:spTree>
    <p:extLst>
      <p:ext uri="{BB962C8B-B14F-4D97-AF65-F5344CB8AC3E}">
        <p14:creationId xmlns:p14="http://schemas.microsoft.com/office/powerpoint/2010/main" val="21390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E4ADE98-8114-411E-A186-39A07CDC3FB6}" type="slidenum">
              <a:rPr lang="en-US" altLang="en-US"/>
              <a:pPr/>
              <a:t>‹#›</a:t>
            </a:fld>
            <a:endParaRPr lang="en-US" altLang="en-US"/>
          </a:p>
        </p:txBody>
      </p:sp>
    </p:spTree>
    <p:extLst>
      <p:ext uri="{BB962C8B-B14F-4D97-AF65-F5344CB8AC3E}">
        <p14:creationId xmlns:p14="http://schemas.microsoft.com/office/powerpoint/2010/main" val="73486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982993E-048C-4488-99CE-E50E20112535}" type="slidenum">
              <a:rPr lang="en-US" altLang="en-US"/>
              <a:pPr/>
              <a:t>‹#›</a:t>
            </a:fld>
            <a:endParaRPr lang="en-US" altLang="en-US"/>
          </a:p>
        </p:txBody>
      </p:sp>
    </p:spTree>
    <p:extLst>
      <p:ext uri="{BB962C8B-B14F-4D97-AF65-F5344CB8AC3E}">
        <p14:creationId xmlns:p14="http://schemas.microsoft.com/office/powerpoint/2010/main" val="2608967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DE1EDB5-A9AC-43E4-8F56-9CE5D4515833}" type="slidenum">
              <a:rPr lang="en-US" altLang="en-US"/>
              <a:pPr/>
              <a:t>‹#›</a:t>
            </a:fld>
            <a:endParaRPr lang="en-US" altLang="en-US"/>
          </a:p>
        </p:txBody>
      </p:sp>
    </p:spTree>
    <p:extLst>
      <p:ext uri="{BB962C8B-B14F-4D97-AF65-F5344CB8AC3E}">
        <p14:creationId xmlns:p14="http://schemas.microsoft.com/office/powerpoint/2010/main" val="787858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3E129A2-877C-4091-9565-72C9E2CF4977}" type="slidenum">
              <a:rPr lang="en-US" altLang="en-US"/>
              <a:pPr/>
              <a:t>‹#›</a:t>
            </a:fld>
            <a:endParaRPr lang="en-US" altLang="en-US"/>
          </a:p>
        </p:txBody>
      </p:sp>
    </p:spTree>
    <p:extLst>
      <p:ext uri="{BB962C8B-B14F-4D97-AF65-F5344CB8AC3E}">
        <p14:creationId xmlns:p14="http://schemas.microsoft.com/office/powerpoint/2010/main" val="114788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0">
                <a:effectLst>
                  <a:outerShdw blurRad="38100" dist="38100" dir="2700000" algn="tl">
                    <a:srgbClr val="000000"/>
                  </a:outerShdw>
                </a:effectLst>
                <a:latin typeface="Arial" charset="0"/>
                <a:cs typeface="+mn-cs"/>
              </a:defRPr>
            </a:lvl1pPr>
          </a:lstStyle>
          <a:p>
            <a:pPr>
              <a:defRPr/>
            </a:pPr>
            <a:endParaRPr lang="en-US"/>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0">
                <a:effectLst>
                  <a:outerShdw blurRad="38100" dist="38100" dir="2700000" algn="tl">
                    <a:srgbClr val="000000"/>
                  </a:outerShdw>
                </a:effectLst>
                <a:latin typeface="Arial" charset="0"/>
                <a:cs typeface="+mn-cs"/>
              </a:defRPr>
            </a:lvl1pPr>
          </a:lstStyle>
          <a:p>
            <a:pPr>
              <a:defRPr/>
            </a:pPr>
            <a:endParaRPr lang="en-US"/>
          </a:p>
        </p:txBody>
      </p:sp>
      <p:sp>
        <p:nvSpPr>
          <p:cNvPr id="17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effectLst>
                  <a:outerShdw blurRad="38100" dist="38100" dir="2700000" algn="tl">
                    <a:srgbClr val="000000"/>
                  </a:outerShdw>
                </a:effectLst>
                <a:latin typeface="Arial" charset="0"/>
              </a:defRPr>
            </a:lvl1pPr>
          </a:lstStyle>
          <a:p>
            <a:fld id="{8EB3AC97-0AED-489B-BEF6-84404B0FA22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26"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D6726-C36B-4114-A088-C6C8B9B3167C}" type="datetimeFigureOut">
              <a:rPr lang="en-US" smtClean="0"/>
              <a:t>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D4A98-34BB-45E5-B837-08BD33CE654A}" type="slidenum">
              <a:rPr lang="en-US" smtClean="0"/>
              <a:t>‹#›</a:t>
            </a:fld>
            <a:endParaRPr lang="en-US"/>
          </a:p>
        </p:txBody>
      </p:sp>
    </p:spTree>
    <p:extLst>
      <p:ext uri="{BB962C8B-B14F-4D97-AF65-F5344CB8AC3E}">
        <p14:creationId xmlns:p14="http://schemas.microsoft.com/office/powerpoint/2010/main" val="418987584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file:///C:\Dropbox%201%20Delta\Dropbox\USSVI\LostBoats\10%20Amazing%20Grace.wma" TargetMode="External"/><Relationship Id="rId1" Type="http://schemas.microsoft.com/office/2007/relationships/media" Target="file:///C:\Dropbox%201%20Delta\Dropbox\USSVI\LostBoats\10%20Amazing%20Grace.wma" TargetMode="Externa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Dropbox%201%20Delta\Dropbox\USSVI\LostBoats\44%20Eternal%20Father,%20Strong%20to%20Save%20(Instrumental).wma" TargetMode="External"/><Relationship Id="rId1" Type="http://schemas.microsoft.com/office/2007/relationships/media" Target="file:///C:\Dropbox%201%20Delta\Dropbox\USSVI\LostBoats\44%20Eternal%20Father,%20Strong%20to%20Save%20(Instrumental).wma"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descr="Logo-USSVI-COLO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914400"/>
            <a:ext cx="6654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a:xfrm>
            <a:off x="457200" y="457200"/>
            <a:ext cx="8229600" cy="1384300"/>
          </a:xfrm>
        </p:spPr>
        <p:txBody>
          <a:bodyPr/>
          <a:lstStyle/>
          <a:p>
            <a:pPr algn="ctr" eaLnBrk="1" hangingPunct="1">
              <a:defRPr/>
            </a:pPr>
            <a:r>
              <a:rPr lang="en-US" sz="2400" b="1" dirty="0">
                <a:solidFill>
                  <a:srgbClr val="FF0000"/>
                </a:solidFill>
                <a:latin typeface="Baskerville Old Face" panose="02020602080505020303" pitchFamily="18" charset="0"/>
              </a:rPr>
              <a:t>USS S-5 MOCCASIN (SS-110)</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1 September 1920 when it foundered 40 miles offshore of the Delaware Capes. The crew escaped through a hole cut in the hull in the aft tiller room</a:t>
            </a:r>
          </a:p>
        </p:txBody>
      </p:sp>
      <p:pic>
        <p:nvPicPr>
          <p:cNvPr id="22531" name="Picture 6" descr="USS S-5 (SS-1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 y="1905000"/>
            <a:ext cx="6705600" cy="4032695"/>
          </a:xfrm>
        </p:spPr>
      </p:pic>
      <p:pic>
        <p:nvPicPr>
          <p:cNvPr id="2" name="Content Placeholder 3">
            <a:extLst>
              <a:ext uri="{FF2B5EF4-FFF2-40B4-BE49-F238E27FC236}">
                <a16:creationId xmlns:a16="http://schemas.microsoft.com/office/drawing/2014/main" id="{DFC46A62-2842-0B7D-3C2B-598F39EAF8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667"/>
          <a:stretch/>
        </p:blipFill>
        <p:spPr>
          <a:xfrm>
            <a:off x="4462272" y="4419600"/>
            <a:ext cx="4681728" cy="2438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0-5 (SS-66)</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29 October 1923 with 3 men when it sunk after a collision with SS </a:t>
            </a:r>
            <a:r>
              <a:rPr lang="en-US" sz="2400" b="1" dirty="0" err="1">
                <a:solidFill>
                  <a:srgbClr val="FFC000"/>
                </a:solidFill>
                <a:latin typeface="Baskerville Old Face" panose="02020602080505020303" pitchFamily="18" charset="0"/>
              </a:rPr>
              <a:t>Ababgarez</a:t>
            </a:r>
            <a:r>
              <a:rPr lang="en-US" sz="2400" b="1" dirty="0">
                <a:solidFill>
                  <a:srgbClr val="FFC000"/>
                </a:solidFill>
                <a:latin typeface="Baskerville Old Face" panose="02020602080505020303" pitchFamily="18" charset="0"/>
              </a:rPr>
              <a:t> off the Panama Canal. Torpedoman’s Mate 2</a:t>
            </a:r>
            <a:r>
              <a:rPr lang="en-US" sz="2400" b="1" baseline="30000" dirty="0">
                <a:solidFill>
                  <a:srgbClr val="FFC000"/>
                </a:solidFill>
                <a:latin typeface="Baskerville Old Face" panose="02020602080505020303" pitchFamily="18" charset="0"/>
              </a:rPr>
              <a:t>nd</a:t>
            </a:r>
            <a:r>
              <a:rPr lang="en-US" sz="2400" b="1" dirty="0">
                <a:solidFill>
                  <a:srgbClr val="FFC000"/>
                </a:solidFill>
                <a:latin typeface="Baskerville Old Face" panose="02020602080505020303" pitchFamily="18" charset="0"/>
              </a:rPr>
              <a:t> Class Henry Breault received the Medal of Honor</a:t>
            </a:r>
          </a:p>
        </p:txBody>
      </p:sp>
      <p:pic>
        <p:nvPicPr>
          <p:cNvPr id="23555" name="Picture 6" descr="USS O-5 (SS-6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52600"/>
            <a:ext cx="7048500" cy="3533775"/>
          </a:xfrm>
        </p:spPr>
      </p:pic>
      <p:pic>
        <p:nvPicPr>
          <p:cNvPr id="2" name="Content Placeholder 3">
            <a:extLst>
              <a:ext uri="{FF2B5EF4-FFF2-40B4-BE49-F238E27FC236}">
                <a16:creationId xmlns:a16="http://schemas.microsoft.com/office/drawing/2014/main" id="{6C1A4A04-F67E-83B0-7127-1F4D97F845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500"/>
          <a:stretch/>
        </p:blipFill>
        <p:spPr>
          <a:xfrm>
            <a:off x="3528293" y="3962400"/>
            <a:ext cx="5615707" cy="289559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S-51 (SS-162)</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25 September 1925 with the loss of 33 men when it sunk after a collision with the SS City of Rome off Block Island, Rhode Island</a:t>
            </a:r>
          </a:p>
        </p:txBody>
      </p:sp>
      <p:pic>
        <p:nvPicPr>
          <p:cNvPr id="24579" name="Picture 6" descr="USS S-51 (SS-16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76400"/>
            <a:ext cx="5334000" cy="3921125"/>
          </a:xfrm>
        </p:spPr>
      </p:pic>
      <p:pic>
        <p:nvPicPr>
          <p:cNvPr id="2" name="Content Placeholder 3">
            <a:extLst>
              <a:ext uri="{FF2B5EF4-FFF2-40B4-BE49-F238E27FC236}">
                <a16:creationId xmlns:a16="http://schemas.microsoft.com/office/drawing/2014/main" id="{0BA46941-99C8-4743-934A-65BA56F01E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308"/>
          <a:stretch/>
        </p:blipFill>
        <p:spPr>
          <a:xfrm>
            <a:off x="4191000" y="4267200"/>
            <a:ext cx="4953000" cy="2590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S-4 SNAPPER (SS-109)</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40 men on 17 December 1927 after </a:t>
            </a:r>
            <a:br>
              <a:rPr lang="en-US" sz="2400" b="1" dirty="0">
                <a:solidFill>
                  <a:srgbClr val="FFC000"/>
                </a:solidFill>
                <a:latin typeface="Baskerville Old Face" panose="02020602080505020303" pitchFamily="18" charset="0"/>
              </a:rPr>
            </a:br>
            <a:r>
              <a:rPr lang="en-US" sz="2400" b="1" dirty="0">
                <a:solidFill>
                  <a:srgbClr val="FFC000"/>
                </a:solidFill>
                <a:latin typeface="Baskerville Old Face" panose="02020602080505020303" pitchFamily="18" charset="0"/>
              </a:rPr>
              <a:t>being rammed by </a:t>
            </a:r>
            <a:r>
              <a:rPr lang="en-US" sz="2400" b="1" dirty="0" err="1">
                <a:solidFill>
                  <a:srgbClr val="FFC000"/>
                </a:solidFill>
                <a:latin typeface="Baskerville Old Face" panose="02020602080505020303" pitchFamily="18" charset="0"/>
              </a:rPr>
              <a:t>USCG</a:t>
            </a:r>
            <a:r>
              <a:rPr lang="en-US" sz="2400" b="1" dirty="0">
                <a:solidFill>
                  <a:srgbClr val="FFC000"/>
                </a:solidFill>
                <a:latin typeface="Baskerville Old Face" panose="02020602080505020303" pitchFamily="18" charset="0"/>
              </a:rPr>
              <a:t> Cutter Paulding off </a:t>
            </a:r>
            <a:br>
              <a:rPr lang="en-US" sz="2400" b="1" dirty="0">
                <a:solidFill>
                  <a:srgbClr val="FFC000"/>
                </a:solidFill>
                <a:latin typeface="Baskerville Old Face" panose="02020602080505020303" pitchFamily="18" charset="0"/>
              </a:rPr>
            </a:br>
            <a:r>
              <a:rPr lang="en-US" sz="2400" b="1" dirty="0">
                <a:solidFill>
                  <a:srgbClr val="FFC000"/>
                </a:solidFill>
                <a:latin typeface="Baskerville Old Face" panose="02020602080505020303" pitchFamily="18" charset="0"/>
              </a:rPr>
              <a:t>Provincetown, Massachusetts </a:t>
            </a:r>
          </a:p>
        </p:txBody>
      </p:sp>
      <p:pic>
        <p:nvPicPr>
          <p:cNvPr id="25603" name="Picture 6" descr="USS S-4 Snapper (SS10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76400"/>
            <a:ext cx="6858000" cy="3963988"/>
          </a:xfrm>
        </p:spPr>
      </p:pic>
      <p:pic>
        <p:nvPicPr>
          <p:cNvPr id="2" name="Content Placeholder 3">
            <a:extLst>
              <a:ext uri="{FF2B5EF4-FFF2-40B4-BE49-F238E27FC236}">
                <a16:creationId xmlns:a16="http://schemas.microsoft.com/office/drawing/2014/main" id="{E3FEA0FC-57F4-21AE-1EEE-D76B6865EE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7334" r="1666"/>
          <a:stretch/>
        </p:blipFill>
        <p:spPr bwMode="auto">
          <a:xfrm>
            <a:off x="3701845" y="4038600"/>
            <a:ext cx="5365955" cy="28194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S-11 SQUALUS (SS-192)</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23 May 1939 with 26 men when flooded off Portsmouth, New Hampshire. Salvaged and re-commissioned as USS Sailfish (SS-192)</a:t>
            </a:r>
            <a:r>
              <a:rPr lang="en-US" sz="2000" b="1" dirty="0">
                <a:solidFill>
                  <a:srgbClr val="FFC000"/>
                </a:solidFill>
                <a:latin typeface="Baskerville Old Face" panose="02020602080505020303" pitchFamily="18" charset="0"/>
              </a:rPr>
              <a:t> </a:t>
            </a:r>
          </a:p>
        </p:txBody>
      </p:sp>
      <p:pic>
        <p:nvPicPr>
          <p:cNvPr id="26627" name="Picture 6" descr="USS S-11 Squalus (SS-19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23" t="13793"/>
          <a:stretch/>
        </p:blipFill>
        <p:spPr>
          <a:xfrm>
            <a:off x="0" y="1676400"/>
            <a:ext cx="6137275" cy="3810000"/>
          </a:xfrm>
        </p:spPr>
      </p:pic>
      <p:pic>
        <p:nvPicPr>
          <p:cNvPr id="2" name="Content Placeholder 3">
            <a:extLst>
              <a:ext uri="{FF2B5EF4-FFF2-40B4-BE49-F238E27FC236}">
                <a16:creationId xmlns:a16="http://schemas.microsoft.com/office/drawing/2014/main" id="{40EB4AD9-0408-FC1C-09F5-744AD67E11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21"/>
          <a:stretch/>
        </p:blipFill>
        <p:spPr bwMode="auto">
          <a:xfrm>
            <a:off x="4038600" y="4254918"/>
            <a:ext cx="5105400" cy="2603082"/>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O-9 (SS-70)</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20 June 1941 with 34 men when it foundered off Isle of Shoals, New Hampshire</a:t>
            </a:r>
          </a:p>
        </p:txBody>
      </p:sp>
      <p:pic>
        <p:nvPicPr>
          <p:cNvPr id="27651" name="Picture 6" descr="USS O-9 (SS-70)"/>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722" t="31521" r="58" b="20359"/>
          <a:stretch/>
        </p:blipFill>
        <p:spPr>
          <a:xfrm>
            <a:off x="0" y="1524000"/>
            <a:ext cx="5330824" cy="1981200"/>
          </a:xfrm>
        </p:spPr>
      </p:pic>
      <p:pic>
        <p:nvPicPr>
          <p:cNvPr id="2" name="Content Placeholder 3">
            <a:extLst>
              <a:ext uri="{FF2B5EF4-FFF2-40B4-BE49-F238E27FC236}">
                <a16:creationId xmlns:a16="http://schemas.microsoft.com/office/drawing/2014/main" id="{B1803D21-B2E6-F3FD-1B88-5DC9CAABD2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037" r="1235"/>
          <a:stretch/>
        </p:blipFill>
        <p:spPr bwMode="auto">
          <a:xfrm>
            <a:off x="2286000" y="3257550"/>
            <a:ext cx="6858000" cy="3600449"/>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Rectangle 6"/>
          <p:cNvSpPr>
            <a:spLocks noGrp="1" noChangeArrowheads="1"/>
          </p:cNvSpPr>
          <p:nvPr>
            <p:ph type="title"/>
          </p:nvPr>
        </p:nvSpPr>
        <p:spPr>
          <a:xfrm>
            <a:off x="457200" y="533400"/>
            <a:ext cx="8229600" cy="5867400"/>
          </a:xfrm>
        </p:spPr>
        <p:txBody>
          <a:bodyPr/>
          <a:lstStyle/>
          <a:p>
            <a:pPr algn="ctr" eaLnBrk="1" hangingPunct="1">
              <a:defRPr/>
            </a:pPr>
            <a:r>
              <a:rPr lang="en-US" sz="4800" b="1" i="1" dirty="0">
                <a:solidFill>
                  <a:srgbClr val="C00000"/>
                </a:solidFill>
                <a:latin typeface="Baskerville Old Face" panose="02020602080505020303" pitchFamily="18" charset="0"/>
              </a:rPr>
              <a:t>BOATS AND MEN</a:t>
            </a:r>
            <a:br>
              <a:rPr lang="en-US" sz="4800" b="1" i="1" dirty="0">
                <a:solidFill>
                  <a:srgbClr val="C00000"/>
                </a:solidFill>
                <a:latin typeface="Baskerville Old Face" panose="02020602080505020303" pitchFamily="18" charset="0"/>
              </a:rPr>
            </a:br>
            <a:r>
              <a:rPr lang="en-US" sz="4800" b="1" i="1" dirty="0">
                <a:solidFill>
                  <a:srgbClr val="C00000"/>
                </a:solidFill>
                <a:latin typeface="Baskerville Old Face" panose="02020602080505020303" pitchFamily="18" charset="0"/>
              </a:rPr>
              <a:t>LOST</a:t>
            </a:r>
            <a:br>
              <a:rPr lang="en-US" sz="4800" b="1" i="1" dirty="0">
                <a:solidFill>
                  <a:srgbClr val="C00000"/>
                </a:solidFill>
                <a:latin typeface="Baskerville Old Face" panose="02020602080505020303" pitchFamily="18" charset="0"/>
              </a:rPr>
            </a:br>
            <a:r>
              <a:rPr lang="en-US" sz="4800" b="1" i="1" dirty="0">
                <a:solidFill>
                  <a:srgbClr val="C00000"/>
                </a:solidFill>
                <a:latin typeface="Baskerville Old Face" panose="02020602080505020303" pitchFamily="18" charset="0"/>
              </a:rPr>
              <a:t>DURING WWII</a:t>
            </a:r>
            <a:r>
              <a:rPr lang="en-US" sz="3200" b="1" dirty="0"/>
              <a:t/>
            </a:r>
            <a:br>
              <a:rPr lang="en-US" sz="3200" b="1" dirty="0"/>
            </a:br>
            <a:r>
              <a:rPr lang="en-US" sz="3200" b="1" dirty="0"/>
              <a:t/>
            </a:r>
            <a:br>
              <a:rPr lang="en-US" sz="3200" b="1" dirty="0"/>
            </a:br>
            <a:r>
              <a:rPr lang="en-US" sz="2800" b="1" i="1" dirty="0">
                <a:solidFill>
                  <a:srgbClr val="FFC000"/>
                </a:solidFill>
                <a:latin typeface="Baskerville Old Face" panose="02020602080505020303" pitchFamily="18" charset="0"/>
              </a:rPr>
              <a:t>"I can assure you that they went down fighting and that their brothers who survived them took a grim toll of our savage enemy to avenge their deaths."</a:t>
            </a:r>
            <a:r>
              <a:rPr lang="en-US" sz="2800" b="1" i="1" dirty="0">
                <a:latin typeface="Baskerville Old Face" panose="02020602080505020303" pitchFamily="18" charset="0"/>
              </a:rPr>
              <a:t/>
            </a:r>
            <a:br>
              <a:rPr lang="en-US" sz="2800" b="1" i="1" dirty="0">
                <a:latin typeface="Baskerville Old Face" panose="02020602080505020303" pitchFamily="18" charset="0"/>
              </a:rPr>
            </a:br>
            <a:r>
              <a:rPr lang="en-US" sz="2400" b="1" i="1" dirty="0">
                <a:latin typeface="Baskerville Old Face" panose="02020602080505020303" pitchFamily="18" charset="0"/>
              </a:rPr>
              <a:t/>
            </a:r>
            <a:br>
              <a:rPr lang="en-US" sz="2400" b="1" i="1" dirty="0">
                <a:latin typeface="Baskerville Old Face" panose="02020602080505020303" pitchFamily="18" charset="0"/>
              </a:rPr>
            </a:br>
            <a:r>
              <a:rPr lang="en-US" sz="2400" b="1" i="1" dirty="0">
                <a:latin typeface="Baskerville Old Face" panose="02020602080505020303" pitchFamily="18" charset="0"/>
              </a:rPr>
              <a:t>            </a:t>
            </a:r>
            <a:r>
              <a:rPr lang="en-US" sz="2800" b="1" dirty="0">
                <a:solidFill>
                  <a:srgbClr val="FFC000"/>
                </a:solidFill>
                <a:latin typeface="Baskerville Old Face" panose="02020602080505020303" pitchFamily="18" charset="0"/>
              </a:rPr>
              <a:t>Vice Admiral Charles A. Lockwood, Jr., USN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a:t>
            </a:r>
            <a:r>
              <a:rPr lang="en-US" sz="2400" b="1" dirty="0" err="1">
                <a:solidFill>
                  <a:srgbClr val="FF0000"/>
                </a:solidFill>
                <a:latin typeface="Baskerville Old Face" panose="02020602080505020303" pitchFamily="18" charset="0"/>
              </a:rPr>
              <a:t>SEALION</a:t>
            </a:r>
            <a:r>
              <a:rPr lang="en-US" sz="2400" b="1" dirty="0">
                <a:solidFill>
                  <a:srgbClr val="FF0000"/>
                </a:solidFill>
                <a:latin typeface="Baskerville Old Face" panose="02020602080505020303" pitchFamily="18" charset="0"/>
              </a:rPr>
              <a:t> (SS-195)</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4 men on 10 December 1941 by aerial bombs during Japanese air attack at Cavite Navy Yard, Republic of the Philippines</a:t>
            </a:r>
          </a:p>
        </p:txBody>
      </p:sp>
      <p:pic>
        <p:nvPicPr>
          <p:cNvPr id="29699" name="Picture 6" descr="USS Sealion (SS-195)"/>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2766" b="24699"/>
          <a:stretch/>
        </p:blipFill>
        <p:spPr>
          <a:xfrm>
            <a:off x="0" y="1752600"/>
            <a:ext cx="7010400" cy="2286000"/>
          </a:xfrm>
        </p:spPr>
      </p:pic>
      <p:pic>
        <p:nvPicPr>
          <p:cNvPr id="2" name="Content Placeholder 3">
            <a:extLst>
              <a:ext uri="{FF2B5EF4-FFF2-40B4-BE49-F238E27FC236}">
                <a16:creationId xmlns:a16="http://schemas.microsoft.com/office/drawing/2014/main" id="{078F3989-42D5-57C5-23A9-2419371807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500"/>
          <a:stretch/>
        </p:blipFill>
        <p:spPr bwMode="auto">
          <a:xfrm>
            <a:off x="3657600" y="4029075"/>
            <a:ext cx="5486400" cy="2828925"/>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a:xfrm>
            <a:off x="457200" y="685800"/>
            <a:ext cx="8229600" cy="1384300"/>
          </a:xfrm>
        </p:spPr>
        <p:txBody>
          <a:bodyPr/>
          <a:lstStyle/>
          <a:p>
            <a:pPr algn="ctr" eaLnBrk="1" hangingPunct="1">
              <a:defRPr/>
            </a:pPr>
            <a:r>
              <a:rPr lang="en-US" sz="2400" b="1" dirty="0">
                <a:solidFill>
                  <a:srgbClr val="FF0000"/>
                </a:solidFill>
                <a:latin typeface="Baskerville Old Face" panose="02020602080505020303" pitchFamily="18" charset="0"/>
              </a:rPr>
              <a:t>USS S-36 (SS-141)</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20 January 1942, destroyed after she ran aground on the Taka </a:t>
            </a:r>
            <a:r>
              <a:rPr lang="en-US" sz="2400" b="1" dirty="0" err="1">
                <a:solidFill>
                  <a:srgbClr val="FFC000"/>
                </a:solidFill>
                <a:latin typeface="Baskerville Old Face" panose="02020602080505020303" pitchFamily="18" charset="0"/>
              </a:rPr>
              <a:t>Bakang</a:t>
            </a:r>
            <a:r>
              <a:rPr lang="en-US" sz="2400" b="1" dirty="0">
                <a:solidFill>
                  <a:srgbClr val="FFC000"/>
                </a:solidFill>
                <a:latin typeface="Baskerville Old Face" panose="02020602080505020303" pitchFamily="18" charset="0"/>
              </a:rPr>
              <a:t> Reef in Makassar Straight, Indonesia near Makassar City. The crew was rescued</a:t>
            </a:r>
          </a:p>
        </p:txBody>
      </p:sp>
      <p:pic>
        <p:nvPicPr>
          <p:cNvPr id="30723" name="Picture 6" descr="USS S-36 (SS-14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133601"/>
            <a:ext cx="5105400" cy="2235900"/>
          </a:xfrm>
        </p:spPr>
      </p:pic>
      <p:pic>
        <p:nvPicPr>
          <p:cNvPr id="2" name="Content Placeholder 3">
            <a:extLst>
              <a:ext uri="{FF2B5EF4-FFF2-40B4-BE49-F238E27FC236}">
                <a16:creationId xmlns:a16="http://schemas.microsoft.com/office/drawing/2014/main" id="{7D515B0B-612F-D3A0-FDBF-FA1E4FEA8A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64"/>
          <a:stretch/>
        </p:blipFill>
        <p:spPr bwMode="auto">
          <a:xfrm>
            <a:off x="4394717" y="4369501"/>
            <a:ext cx="4749283" cy="2488499"/>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457200" y="457200"/>
            <a:ext cx="8229600" cy="1384300"/>
          </a:xfrm>
        </p:spPr>
        <p:txBody>
          <a:bodyPr/>
          <a:lstStyle/>
          <a:p>
            <a:pPr algn="ctr" eaLnBrk="1" hangingPunct="1">
              <a:defRPr/>
            </a:pPr>
            <a:r>
              <a:rPr lang="en-US" sz="2400" b="1" dirty="0">
                <a:solidFill>
                  <a:srgbClr val="FF0000"/>
                </a:solidFill>
                <a:latin typeface="Baskerville Old Face" panose="02020602080505020303" pitchFamily="18" charset="0"/>
              </a:rPr>
              <a:t>USS S-26 (SS-131)</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46 men on 24 January 1942 in the Gulf of Panama, West of San Jose Light when USS PC-460 rammed it. Three men survived</a:t>
            </a:r>
          </a:p>
        </p:txBody>
      </p:sp>
      <p:pic>
        <p:nvPicPr>
          <p:cNvPr id="31747" name="Picture 6" descr="USS S-26 (SS-13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752725"/>
            <a:ext cx="7010400" cy="4105275"/>
          </a:xfrm>
        </p:spPr>
      </p:pic>
      <p:pic>
        <p:nvPicPr>
          <p:cNvPr id="2" name="Content Placeholder 3">
            <a:extLst>
              <a:ext uri="{FF2B5EF4-FFF2-40B4-BE49-F238E27FC236}">
                <a16:creationId xmlns:a16="http://schemas.microsoft.com/office/drawing/2014/main" id="{C577B918-AF0A-1F61-8277-B24D39ABDA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533"/>
          <a:stretch/>
        </p:blipFill>
        <p:spPr bwMode="auto">
          <a:xfrm>
            <a:off x="3962400" y="1905000"/>
            <a:ext cx="5181600" cy="2638312"/>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04800"/>
            <a:ext cx="9144000" cy="914400"/>
          </a:xfrm>
        </p:spPr>
        <p:txBody>
          <a:bodyPr/>
          <a:lstStyle/>
          <a:p>
            <a:pPr eaLnBrk="1" hangingPunct="1">
              <a:defRPr/>
            </a:pPr>
            <a:r>
              <a:rPr lang="en-US" sz="2800" b="1" dirty="0"/>
              <a:t/>
            </a:r>
            <a:br>
              <a:rPr lang="en-US" sz="2800" b="1" dirty="0"/>
            </a:br>
            <a:r>
              <a:rPr lang="en-US" sz="3200" b="1" dirty="0">
                <a:latin typeface="Baskerville Old Face" panose="02020602080505020303" pitchFamily="18" charset="0"/>
              </a:rPr>
              <a:t>UNITED STATES SUBMARINE VETERANS</a:t>
            </a:r>
          </a:p>
        </p:txBody>
      </p:sp>
      <p:sp>
        <p:nvSpPr>
          <p:cNvPr id="2051" name="Rectangle 3"/>
          <p:cNvSpPr>
            <a:spLocks noGrp="1" noChangeArrowheads="1"/>
          </p:cNvSpPr>
          <p:nvPr>
            <p:ph type="subTitle" idx="1"/>
          </p:nvPr>
        </p:nvSpPr>
        <p:spPr>
          <a:xfrm>
            <a:off x="1371600" y="5638800"/>
            <a:ext cx="6400800" cy="811213"/>
          </a:xfrm>
        </p:spPr>
        <p:txBody>
          <a:bodyPr/>
          <a:lstStyle/>
          <a:p>
            <a:pPr eaLnBrk="1" hangingPunct="1">
              <a:defRPr/>
            </a:pPr>
            <a:r>
              <a:rPr lang="en-US" sz="2400" b="1" dirty="0">
                <a:latin typeface="Baskerville Old Face" panose="02020602080505020303" pitchFamily="18" charset="0"/>
              </a:rPr>
              <a:t>TOLLING of the BOATS CEREMONY</a:t>
            </a:r>
          </a:p>
        </p:txBody>
      </p:sp>
      <p:sp>
        <p:nvSpPr>
          <p:cNvPr id="6148" name="Rectangle 5"/>
          <p:cNvSpPr>
            <a:spLocks noChangeArrowheads="1"/>
          </p:cNvSpPr>
          <p:nvPr/>
        </p:nvSpPr>
        <p:spPr bwMode="auto">
          <a:xfrm>
            <a:off x="0" y="2419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spcBef>
                <a:spcPct val="0"/>
              </a:spcBef>
              <a:buClrTx/>
              <a:buSzTx/>
              <a:buFontTx/>
              <a:buNone/>
            </a:pPr>
            <a:endParaRPr lang="en-US" altLang="en-US" sz="2400"/>
          </a:p>
        </p:txBody>
      </p:sp>
      <p:pic>
        <p:nvPicPr>
          <p:cNvPr id="6149" name="Picture 6" descr="Dolphin Bell-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7500" y="1582738"/>
            <a:ext cx="34290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0 Amazing Grace.wma">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6350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87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ChangeArrowheads="1"/>
          </p:cNvSpPr>
          <p:nvPr>
            <p:ph type="title"/>
          </p:nvPr>
        </p:nvSpPr>
        <p:spPr>
          <a:xfrm>
            <a:off x="457200" y="228600"/>
            <a:ext cx="8229600" cy="1981200"/>
          </a:xfrm>
        </p:spPr>
        <p:txBody>
          <a:bodyPr/>
          <a:lstStyle/>
          <a:p>
            <a:pPr algn="ctr" eaLnBrk="1" hangingPunct="1">
              <a:defRPr/>
            </a:pPr>
            <a:r>
              <a:rPr lang="en-US" sz="2400" b="1" dirty="0">
                <a:solidFill>
                  <a:srgbClr val="FF0000"/>
                </a:solidFill>
                <a:latin typeface="Baskerville Old Face" panose="02020602080505020303" pitchFamily="18" charset="0"/>
              </a:rPr>
              <a:t>USS P-3 SHARK (SS-174)</a:t>
            </a:r>
            <a:r>
              <a:rPr lang="en-US" sz="2000" b="1" dirty="0">
                <a:latin typeface="Baskerville Old Face" panose="02020602080505020303" pitchFamily="18" charset="0"/>
              </a:rPr>
              <a:t/>
            </a:r>
            <a:br>
              <a:rPr lang="en-US" sz="20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(59 men) on 11 February 1942 when it was sunk by surface craft east of Menado, Celebes Island as a result of one of three Japanese attacks</a:t>
            </a:r>
          </a:p>
        </p:txBody>
      </p:sp>
      <p:pic>
        <p:nvPicPr>
          <p:cNvPr id="32771" name="Picture 6" descr="USS P-3 Shark (SS-17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11294" y="1981200"/>
            <a:ext cx="5132706" cy="3124200"/>
          </a:xfrm>
        </p:spPr>
      </p:pic>
      <p:pic>
        <p:nvPicPr>
          <p:cNvPr id="2" name="Content Placeholder 5">
            <a:extLst>
              <a:ext uri="{FF2B5EF4-FFF2-40B4-BE49-F238E27FC236}">
                <a16:creationId xmlns:a16="http://schemas.microsoft.com/office/drawing/2014/main" id="{1EAB1EC4-D244-6FD6-63E6-0F38083FB7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501" r="1429"/>
          <a:stretch/>
        </p:blipFill>
        <p:spPr bwMode="auto">
          <a:xfrm>
            <a:off x="740" y="4038599"/>
            <a:ext cx="5257060" cy="2816611"/>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457200" y="228600"/>
            <a:ext cx="8229600" cy="1905000"/>
          </a:xfrm>
        </p:spPr>
        <p:txBody>
          <a:bodyPr/>
          <a:lstStyle/>
          <a:p>
            <a:pPr algn="ctr" eaLnBrk="1" hangingPunct="1">
              <a:defRPr/>
            </a:pPr>
            <a:r>
              <a:rPr lang="en-US" sz="2400" b="1" dirty="0">
                <a:solidFill>
                  <a:srgbClr val="FF0000"/>
                </a:solidFill>
                <a:latin typeface="Baskerville Old Face" panose="02020602080505020303" pitchFamily="18" charset="0"/>
              </a:rPr>
              <a:t>USS PERCH (SS-176)</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3 March 1942 when sunk by Japanese surface attack 30 miles NW of Surabaya, Java. 59 men taken prisoner, 6 died as P.O.W.’s and 53 survived the war</a:t>
            </a:r>
          </a:p>
        </p:txBody>
      </p:sp>
      <p:pic>
        <p:nvPicPr>
          <p:cNvPr id="33795" name="Picture 6" descr="USS Perch (SS-17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905000"/>
            <a:ext cx="6096000" cy="3700463"/>
          </a:xfrm>
        </p:spPr>
      </p:pic>
      <p:pic>
        <p:nvPicPr>
          <p:cNvPr id="2" name="Content Placeholder 3">
            <a:extLst>
              <a:ext uri="{FF2B5EF4-FFF2-40B4-BE49-F238E27FC236}">
                <a16:creationId xmlns:a16="http://schemas.microsoft.com/office/drawing/2014/main" id="{59222ECA-44E2-9481-390E-1F195D8DCD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576"/>
          <a:stretch/>
        </p:blipFill>
        <p:spPr bwMode="auto">
          <a:xfrm>
            <a:off x="4114800" y="4267200"/>
            <a:ext cx="5029200" cy="25908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ChangeArrowheads="1"/>
          </p:cNvSpPr>
          <p:nvPr>
            <p:ph type="title"/>
          </p:nvPr>
        </p:nvSpPr>
        <p:spPr>
          <a:xfrm>
            <a:off x="457200" y="228600"/>
            <a:ext cx="8229600" cy="1752600"/>
          </a:xfrm>
        </p:spPr>
        <p:txBody>
          <a:bodyPr/>
          <a:lstStyle/>
          <a:p>
            <a:pPr algn="ctr" eaLnBrk="1" hangingPunct="1">
              <a:defRPr/>
            </a:pPr>
            <a:r>
              <a:rPr lang="en-US" sz="2400" b="1" dirty="0">
                <a:solidFill>
                  <a:srgbClr val="FF0000"/>
                </a:solidFill>
                <a:latin typeface="Baskerville Old Face" panose="02020602080505020303" pitchFamily="18" charset="0"/>
              </a:rPr>
              <a:t>USS S-27 (SS-132)</a:t>
            </a:r>
            <a:r>
              <a:rPr lang="en-US" sz="2000" b="1" dirty="0">
                <a:latin typeface="Baskerville Old Face" panose="02020602080505020303" pitchFamily="18" charset="0"/>
              </a:rPr>
              <a:t/>
            </a:r>
            <a:br>
              <a:rPr lang="en-US" sz="20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on 19 June 1942 when it grounded off Amchitka Island, 400 yards off the island of St. Makarius Point near Constantine Harbor. The crew was rescued</a:t>
            </a:r>
          </a:p>
        </p:txBody>
      </p:sp>
      <p:pic>
        <p:nvPicPr>
          <p:cNvPr id="34819" name="Picture 6" descr="USS S-27 (SS-13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7724" r="1524"/>
          <a:stretch/>
        </p:blipFill>
        <p:spPr>
          <a:xfrm>
            <a:off x="0" y="1904999"/>
            <a:ext cx="5943600" cy="2784389"/>
          </a:xfrm>
        </p:spPr>
      </p:pic>
      <p:pic>
        <p:nvPicPr>
          <p:cNvPr id="2" name="Content Placeholder 3">
            <a:extLst>
              <a:ext uri="{FF2B5EF4-FFF2-40B4-BE49-F238E27FC236}">
                <a16:creationId xmlns:a16="http://schemas.microsoft.com/office/drawing/2014/main" id="{97E8BB99-48B2-BB83-520A-4A2854BAE4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76"/>
          <a:stretch/>
        </p:blipFill>
        <p:spPr bwMode="auto">
          <a:xfrm>
            <a:off x="2637692" y="3429000"/>
            <a:ext cx="6506308" cy="34290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ChangeArrowheads="1"/>
          </p:cNvSpPr>
          <p:nvPr>
            <p:ph type="title"/>
          </p:nvPr>
        </p:nvSpPr>
        <p:spPr>
          <a:xfrm>
            <a:off x="457200" y="533400"/>
            <a:ext cx="8229600" cy="1384300"/>
          </a:xfrm>
        </p:spPr>
        <p:txBody>
          <a:bodyPr/>
          <a:lstStyle/>
          <a:p>
            <a:pPr algn="ctr" eaLnBrk="1" hangingPunct="1">
              <a:defRPr/>
            </a:pPr>
            <a:r>
              <a:rPr lang="en-US" sz="2400" b="1" dirty="0">
                <a:solidFill>
                  <a:srgbClr val="FF0000"/>
                </a:solidFill>
                <a:latin typeface="Baskerville Old Face" panose="02020602080505020303" pitchFamily="18" charset="0"/>
              </a:rPr>
              <a:t>USS GRUNION (SS-216)</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70 men on 30 July 1942 off Kiska Island, Aleutians to naval gunfire</a:t>
            </a:r>
          </a:p>
        </p:txBody>
      </p:sp>
      <p:pic>
        <p:nvPicPr>
          <p:cNvPr id="35843" name="Picture 6" descr="USS Grunion (SS-216)"/>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217" r="1112"/>
          <a:stretch/>
        </p:blipFill>
        <p:spPr>
          <a:xfrm>
            <a:off x="0" y="1828800"/>
            <a:ext cx="6781800" cy="2573338"/>
          </a:xfrm>
        </p:spPr>
      </p:pic>
      <p:pic>
        <p:nvPicPr>
          <p:cNvPr id="3" name="Content Placeholder 3">
            <a:extLst>
              <a:ext uri="{FF2B5EF4-FFF2-40B4-BE49-F238E27FC236}">
                <a16:creationId xmlns:a16="http://schemas.microsoft.com/office/drawing/2014/main" id="{77A4684E-4B61-8654-044F-5CBAAB548B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000" r="833"/>
          <a:stretch/>
        </p:blipFill>
        <p:spPr bwMode="auto">
          <a:xfrm>
            <a:off x="3124200" y="3711388"/>
            <a:ext cx="5943600" cy="3146612"/>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S-39 (SS-144)</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on 14 August 1942 when it was destroyed after grounding on a reef south of </a:t>
            </a:r>
            <a:r>
              <a:rPr lang="en-US" sz="2400" b="1" dirty="0" err="1">
                <a:solidFill>
                  <a:srgbClr val="FFC000"/>
                </a:solidFill>
                <a:latin typeface="Baskerville Old Face" panose="02020602080505020303" pitchFamily="18" charset="0"/>
              </a:rPr>
              <a:t>Rossel</a:t>
            </a:r>
            <a:r>
              <a:rPr lang="en-US" sz="2400" b="1" dirty="0">
                <a:solidFill>
                  <a:srgbClr val="FFC000"/>
                </a:solidFill>
                <a:latin typeface="Baskerville Old Face" panose="02020602080505020303" pitchFamily="18" charset="0"/>
              </a:rPr>
              <a:t> Island, </a:t>
            </a:r>
            <a:r>
              <a:rPr lang="en-US" sz="2400" b="1" dirty="0" err="1">
                <a:solidFill>
                  <a:srgbClr val="FFC000"/>
                </a:solidFill>
                <a:latin typeface="Baskerville Old Face" panose="02020602080505020303" pitchFamily="18" charset="0"/>
              </a:rPr>
              <a:t>Louisande</a:t>
            </a:r>
            <a:r>
              <a:rPr lang="en-US" sz="2400" b="1" dirty="0">
                <a:solidFill>
                  <a:srgbClr val="FFC000"/>
                </a:solidFill>
                <a:latin typeface="Baskerville Old Face" panose="02020602080505020303" pitchFamily="18" charset="0"/>
              </a:rPr>
              <a:t> Archipelago. The crew was rescued</a:t>
            </a:r>
          </a:p>
        </p:txBody>
      </p:sp>
      <p:pic>
        <p:nvPicPr>
          <p:cNvPr id="36867" name="Picture 6" descr="USS S-39 (SS-14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752"/>
          <a:stretch/>
        </p:blipFill>
        <p:spPr>
          <a:xfrm>
            <a:off x="1828800" y="1752600"/>
            <a:ext cx="7315200" cy="3011488"/>
          </a:xfrm>
        </p:spPr>
      </p:pic>
      <p:pic>
        <p:nvPicPr>
          <p:cNvPr id="2" name="Content Placeholder 3">
            <a:extLst>
              <a:ext uri="{FF2B5EF4-FFF2-40B4-BE49-F238E27FC236}">
                <a16:creationId xmlns:a16="http://schemas.microsoft.com/office/drawing/2014/main" id="{8C1EE1CE-D7CE-1CF4-39A7-B923AFD22B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065"/>
          <a:stretch/>
        </p:blipFill>
        <p:spPr bwMode="auto">
          <a:xfrm>
            <a:off x="-1" y="4191000"/>
            <a:ext cx="5083969" cy="26670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V-4 ARGONAUT (SS-166)</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(102 men) 10 January 1943 in Java Sea by Japanese surface attack</a:t>
            </a:r>
          </a:p>
        </p:txBody>
      </p:sp>
      <p:pic>
        <p:nvPicPr>
          <p:cNvPr id="37891" name="Picture 6" descr="USS V-4 Argonaut (SS-166)"/>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t="29583" r="1090"/>
          <a:stretch/>
        </p:blipFill>
        <p:spPr>
          <a:xfrm>
            <a:off x="2235200" y="1524000"/>
            <a:ext cx="6908800" cy="3124200"/>
          </a:xfrm>
        </p:spPr>
      </p:pic>
      <p:pic>
        <p:nvPicPr>
          <p:cNvPr id="2" name="Content Placeholder 3">
            <a:extLst>
              <a:ext uri="{FF2B5EF4-FFF2-40B4-BE49-F238E27FC236}">
                <a16:creationId xmlns:a16="http://schemas.microsoft.com/office/drawing/2014/main" id="{D2C283F1-E82A-F363-2265-68A16A61AD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800"/>
          <a:stretch/>
        </p:blipFill>
        <p:spPr bwMode="auto">
          <a:xfrm>
            <a:off x="-1" y="3429000"/>
            <a:ext cx="6594231" cy="34290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Grp="1" noChangeArrowheads="1"/>
          </p:cNvSpPr>
          <p:nvPr>
            <p:ph type="title"/>
          </p:nvPr>
        </p:nvSpPr>
        <p:spPr>
          <a:xfrm>
            <a:off x="457200" y="533400"/>
            <a:ext cx="8229600" cy="1384300"/>
          </a:xfrm>
        </p:spPr>
        <p:txBody>
          <a:bodyPr/>
          <a:lstStyle/>
          <a:p>
            <a:pPr algn="ctr" eaLnBrk="1" hangingPunct="1">
              <a:defRPr/>
            </a:pPr>
            <a:r>
              <a:rPr lang="en-US" sz="2400" b="1" dirty="0">
                <a:solidFill>
                  <a:srgbClr val="FF0000"/>
                </a:solidFill>
                <a:latin typeface="Baskerville Old Face" panose="02020602080505020303" pitchFamily="18" charset="0"/>
              </a:rPr>
              <a:t>USS AMBERJACK (SS-219)</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(72 men) by Japanese aerial bombs and surface craft on 16 February 1943 off Rabaul in the Solomon Sea</a:t>
            </a:r>
          </a:p>
        </p:txBody>
      </p:sp>
      <p:pic>
        <p:nvPicPr>
          <p:cNvPr id="38915" name="Picture 6" descr="USS Amberjack (SS-219)"/>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2970" r="1176"/>
          <a:stretch/>
        </p:blipFill>
        <p:spPr>
          <a:xfrm>
            <a:off x="0" y="1752600"/>
            <a:ext cx="6400800" cy="2633663"/>
          </a:xfrm>
        </p:spPr>
      </p:pic>
      <p:pic>
        <p:nvPicPr>
          <p:cNvPr id="2" name="Content Placeholder 3">
            <a:extLst>
              <a:ext uri="{FF2B5EF4-FFF2-40B4-BE49-F238E27FC236}">
                <a16:creationId xmlns:a16="http://schemas.microsoft.com/office/drawing/2014/main" id="{578AB662-5289-138D-833C-61EB442E2A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a:stretch/>
        </p:blipFill>
        <p:spPr bwMode="auto">
          <a:xfrm>
            <a:off x="2971800" y="3669030"/>
            <a:ext cx="6172200" cy="318897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GRAMPUS (SS-207)</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(71 men) by Japanese surface attack in the Solomon Islands on 5 March 1943</a:t>
            </a:r>
          </a:p>
        </p:txBody>
      </p:sp>
      <p:pic>
        <p:nvPicPr>
          <p:cNvPr id="39939" name="Picture 6" descr="USS Grampus (SS-207)"/>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074" r="353"/>
          <a:stretch/>
        </p:blipFill>
        <p:spPr>
          <a:xfrm>
            <a:off x="0" y="1524000"/>
            <a:ext cx="6729412" cy="3124200"/>
          </a:xfrm>
        </p:spPr>
      </p:pic>
      <p:pic>
        <p:nvPicPr>
          <p:cNvPr id="2" name="Content Placeholder 3">
            <a:extLst>
              <a:ext uri="{FF2B5EF4-FFF2-40B4-BE49-F238E27FC236}">
                <a16:creationId xmlns:a16="http://schemas.microsoft.com/office/drawing/2014/main" id="{8C44DEEE-E3E1-5F09-BB21-3C25BF9CE1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666" r="1666"/>
          <a:stretch/>
        </p:blipFill>
        <p:spPr bwMode="auto">
          <a:xfrm>
            <a:off x="2363449" y="3352800"/>
            <a:ext cx="6780551" cy="35052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TRITON (SS-201)</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(74 men) by Japanese surface attack off New Guinea on 15 March 1943</a:t>
            </a:r>
          </a:p>
        </p:txBody>
      </p:sp>
      <p:pic>
        <p:nvPicPr>
          <p:cNvPr id="40963" name="Picture 6" descr="USS Triton (SS-20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111" r="1663"/>
          <a:stretch/>
        </p:blipFill>
        <p:spPr>
          <a:xfrm>
            <a:off x="1" y="1524000"/>
            <a:ext cx="6477000" cy="3657600"/>
          </a:xfrm>
        </p:spPr>
      </p:pic>
      <p:pic>
        <p:nvPicPr>
          <p:cNvPr id="2" name="Content Placeholder 3">
            <a:extLst>
              <a:ext uri="{FF2B5EF4-FFF2-40B4-BE49-F238E27FC236}">
                <a16:creationId xmlns:a16="http://schemas.microsoft.com/office/drawing/2014/main" id="{E2E48C98-BBAD-4339-1A81-18D22906C3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r="833"/>
          <a:stretch/>
        </p:blipFill>
        <p:spPr bwMode="auto">
          <a:xfrm>
            <a:off x="3510116" y="3962400"/>
            <a:ext cx="5557684" cy="289560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title"/>
          </p:nvPr>
        </p:nvSpPr>
        <p:spPr>
          <a:xfrm>
            <a:off x="457200" y="457200"/>
            <a:ext cx="8229600" cy="1384300"/>
          </a:xfrm>
        </p:spPr>
        <p:txBody>
          <a:bodyPr/>
          <a:lstStyle/>
          <a:p>
            <a:pPr algn="ctr" eaLnBrk="1" hangingPunct="1">
              <a:defRPr/>
            </a:pPr>
            <a:r>
              <a:rPr lang="en-US" sz="2400" b="1" dirty="0">
                <a:solidFill>
                  <a:srgbClr val="FF0000"/>
                </a:solidFill>
                <a:latin typeface="Baskerville Old Face" panose="02020602080505020303" pitchFamily="18" charset="0"/>
              </a:rPr>
              <a:t>USS PICKEREL (SS-177)</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(74 men) by Japanese surface attack off Honshu, Japan on 3 April 1943</a:t>
            </a:r>
          </a:p>
        </p:txBody>
      </p:sp>
      <p:pic>
        <p:nvPicPr>
          <p:cNvPr id="41987" name="Picture 6" descr="USS Pickerel (SS-177)"/>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1261"/>
          <a:stretch/>
        </p:blipFill>
        <p:spPr>
          <a:xfrm>
            <a:off x="2133600" y="1739900"/>
            <a:ext cx="7010400" cy="2527300"/>
          </a:xfrm>
        </p:spPr>
      </p:pic>
      <p:pic>
        <p:nvPicPr>
          <p:cNvPr id="2" name="Content Placeholder 3">
            <a:extLst>
              <a:ext uri="{FF2B5EF4-FFF2-40B4-BE49-F238E27FC236}">
                <a16:creationId xmlns:a16="http://schemas.microsoft.com/office/drawing/2014/main" id="{1ABDD7E0-1775-FFE1-04FC-0351DF7572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r="833"/>
          <a:stretch/>
        </p:blipFill>
        <p:spPr bwMode="auto">
          <a:xfrm>
            <a:off x="1" y="3733800"/>
            <a:ext cx="5996448" cy="31242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8229600" cy="4279900"/>
          </a:xfrm>
        </p:spPr>
        <p:txBody>
          <a:bodyPr/>
          <a:lstStyle/>
          <a:p>
            <a:pPr algn="ctr">
              <a:defRPr/>
            </a:pPr>
            <a:r>
              <a:rPr lang="en-US" b="1" i="1" dirty="0">
                <a:solidFill>
                  <a:srgbClr val="FF0000"/>
                </a:solidFill>
                <a:latin typeface="Baskerville Old Face" panose="02020602080505020303" pitchFamily="18" charset="0"/>
              </a:rPr>
              <a:t>“A nation reveals itself not only by the men it produces, but also by the men it honors, the men it remembers.”</a:t>
            </a:r>
            <a:r>
              <a:rPr lang="en-US" dirty="0">
                <a:solidFill>
                  <a:srgbClr val="FF0000"/>
                </a:solidFill>
                <a:latin typeface="Baskerville Old Face" panose="02020602080505020303" pitchFamily="18" charset="0"/>
              </a:rPr>
              <a:t/>
            </a:r>
            <a:br>
              <a:rPr lang="en-US" dirty="0">
                <a:solidFill>
                  <a:srgbClr val="FF0000"/>
                </a:solidFill>
                <a:latin typeface="Baskerville Old Face" panose="02020602080505020303" pitchFamily="18" charset="0"/>
              </a:rPr>
            </a:br>
            <a:r>
              <a:rPr lang="en-US" dirty="0">
                <a:solidFill>
                  <a:srgbClr val="FF0000"/>
                </a:solidFill>
                <a:latin typeface="Baskerville Old Face" panose="02020602080505020303" pitchFamily="18" charset="0"/>
              </a:rPr>
              <a:t/>
            </a:r>
            <a:br>
              <a:rPr lang="en-US" dirty="0">
                <a:solidFill>
                  <a:srgbClr val="FF0000"/>
                </a:solidFill>
                <a:latin typeface="Baskerville Old Face" panose="02020602080505020303" pitchFamily="18" charset="0"/>
              </a:rPr>
            </a:br>
            <a:r>
              <a:rPr lang="en-US" dirty="0">
                <a:solidFill>
                  <a:srgbClr val="FF0000"/>
                </a:solidFill>
                <a:latin typeface="Baskerville Old Face" panose="02020602080505020303" pitchFamily="18" charset="0"/>
              </a:rPr>
              <a:t>                    </a:t>
            </a:r>
            <a:r>
              <a:rPr lang="en-US" sz="3600" b="1" dirty="0">
                <a:solidFill>
                  <a:srgbClr val="FF0000"/>
                </a:solidFill>
                <a:latin typeface="Baskerville Old Face" panose="02020602080505020303" pitchFamily="18" charset="0"/>
              </a:rPr>
              <a:t>John F. Kennedy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p:cNvSpPr>
            <a:spLocks noGrp="1" noChangeArrowheads="1"/>
          </p:cNvSpPr>
          <p:nvPr>
            <p:ph type="title"/>
          </p:nvPr>
        </p:nvSpPr>
        <p:spPr>
          <a:xfrm>
            <a:off x="457200" y="533400"/>
            <a:ext cx="8229600" cy="1384300"/>
          </a:xfrm>
        </p:spPr>
        <p:txBody>
          <a:bodyPr/>
          <a:lstStyle/>
          <a:p>
            <a:pPr algn="ctr" eaLnBrk="1" hangingPunct="1">
              <a:defRPr/>
            </a:pPr>
            <a:r>
              <a:rPr lang="en-US" sz="2400" b="1" dirty="0">
                <a:solidFill>
                  <a:srgbClr val="FF0000"/>
                </a:solidFill>
                <a:latin typeface="Baskerville Old Face" panose="02020602080505020303" pitchFamily="18" charset="0"/>
              </a:rPr>
              <a:t>USS GRENADIER (SS-210)</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on 22 April 1943, 10 miles west of </a:t>
            </a:r>
            <a:r>
              <a:rPr lang="en-US" sz="2400" b="1" dirty="0" err="1">
                <a:solidFill>
                  <a:srgbClr val="FFC000"/>
                </a:solidFill>
                <a:latin typeface="Baskerville Old Face" panose="02020602080505020303" pitchFamily="18" charset="0"/>
              </a:rPr>
              <a:t>Lem</a:t>
            </a:r>
            <a:r>
              <a:rPr lang="en-US" sz="2400" b="1" dirty="0">
                <a:solidFill>
                  <a:srgbClr val="FFC000"/>
                </a:solidFill>
                <a:latin typeface="Baskerville Old Face" panose="02020602080505020303" pitchFamily="18" charset="0"/>
              </a:rPr>
              <a:t> </a:t>
            </a:r>
            <a:r>
              <a:rPr lang="en-US" sz="2400" b="1" dirty="0" err="1">
                <a:solidFill>
                  <a:srgbClr val="FFC000"/>
                </a:solidFill>
                <a:latin typeface="Baskerville Old Face" panose="02020602080505020303" pitchFamily="18" charset="0"/>
              </a:rPr>
              <a:t>Voalan</a:t>
            </a:r>
            <a:r>
              <a:rPr lang="en-US" sz="2400" b="1" dirty="0">
                <a:solidFill>
                  <a:srgbClr val="FFC000"/>
                </a:solidFill>
                <a:latin typeface="Baskerville Old Face" panose="02020602080505020303" pitchFamily="18" charset="0"/>
              </a:rPr>
              <a:t> Strait. Sunk by aerial bombs. 76 men taken prisoner, 4 died as POW’s, 72 survived the war</a:t>
            </a:r>
          </a:p>
        </p:txBody>
      </p:sp>
      <p:pic>
        <p:nvPicPr>
          <p:cNvPr id="43011" name="Picture 6" descr="USS Grenadier (SS-210)"/>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6735" r="1356"/>
          <a:stretch/>
        </p:blipFill>
        <p:spPr>
          <a:xfrm>
            <a:off x="0" y="1981200"/>
            <a:ext cx="7391400" cy="1968500"/>
          </a:xfrm>
        </p:spPr>
      </p:pic>
      <p:pic>
        <p:nvPicPr>
          <p:cNvPr id="2" name="Content Placeholder 3">
            <a:extLst>
              <a:ext uri="{FF2B5EF4-FFF2-40B4-BE49-F238E27FC236}">
                <a16:creationId xmlns:a16="http://schemas.microsoft.com/office/drawing/2014/main" id="{0400B28B-98F3-477D-44F3-6B856CB598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r="833"/>
          <a:stretch/>
        </p:blipFill>
        <p:spPr bwMode="auto">
          <a:xfrm>
            <a:off x="2895600" y="3602530"/>
            <a:ext cx="6248400" cy="3255469"/>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R-12 (SS-89)</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42 men off Key West, Florida, on 12 June, 1943 to unknown causes. 5 men survived</a:t>
            </a:r>
          </a:p>
        </p:txBody>
      </p:sp>
      <p:pic>
        <p:nvPicPr>
          <p:cNvPr id="44035" name="Picture 6" descr="USS R-12 (SS-8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524000"/>
            <a:ext cx="5486459" cy="3260725"/>
          </a:xfrm>
        </p:spPr>
      </p:pic>
      <p:pic>
        <p:nvPicPr>
          <p:cNvPr id="2" name="Content Placeholder 3">
            <a:extLst>
              <a:ext uri="{FF2B5EF4-FFF2-40B4-BE49-F238E27FC236}">
                <a16:creationId xmlns:a16="http://schemas.microsoft.com/office/drawing/2014/main" id="{FDB1B867-0099-AE49-2C3A-8C65CC837D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666"/>
          <a:stretch/>
        </p:blipFill>
        <p:spPr bwMode="auto">
          <a:xfrm>
            <a:off x="3886200" y="4185284"/>
            <a:ext cx="5257800" cy="2672715"/>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381000"/>
            <a:ext cx="8229600" cy="1384300"/>
          </a:xfrm>
        </p:spPr>
        <p:txBody>
          <a:bodyPr/>
          <a:lstStyle/>
          <a:p>
            <a:pPr algn="ctr" eaLnBrk="1" hangingPunct="1">
              <a:defRPr/>
            </a:pPr>
            <a:r>
              <a:rPr lang="en-US" sz="2400" b="1" dirty="0">
                <a:solidFill>
                  <a:srgbClr val="FF0000"/>
                </a:solidFill>
                <a:latin typeface="Baskerville Old Face" panose="02020602080505020303" pitchFamily="18" charset="0"/>
              </a:rPr>
              <a:t>USS RUNNER (SS-275)</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(78 men) by possible Japanese mine off Honshu, Japan in June 1943</a:t>
            </a:r>
          </a:p>
        </p:txBody>
      </p:sp>
      <p:pic>
        <p:nvPicPr>
          <p:cNvPr id="45059" name="Picture 5" descr="USS Runner (SS-275)"/>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74" t="27864"/>
          <a:stretch/>
        </p:blipFill>
        <p:spPr>
          <a:xfrm>
            <a:off x="2286000" y="1600200"/>
            <a:ext cx="6858000" cy="2959100"/>
          </a:xfrm>
        </p:spPr>
      </p:pic>
      <p:pic>
        <p:nvPicPr>
          <p:cNvPr id="2" name="Content Placeholder 3">
            <a:extLst>
              <a:ext uri="{FF2B5EF4-FFF2-40B4-BE49-F238E27FC236}">
                <a16:creationId xmlns:a16="http://schemas.microsoft.com/office/drawing/2014/main" id="{9451DAC8-2410-A98C-08F5-77E7FA39F2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a:stretch/>
        </p:blipFill>
        <p:spPr bwMode="auto">
          <a:xfrm>
            <a:off x="0" y="3657600"/>
            <a:ext cx="6194323" cy="320040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4"/>
          <p:cNvSpPr>
            <a:spLocks noGrp="1" noChangeArrowheads="1"/>
          </p:cNvSpPr>
          <p:nvPr>
            <p:ph type="title"/>
          </p:nvPr>
        </p:nvSpPr>
        <p:spPr>
          <a:xfrm>
            <a:off x="457200" y="609600"/>
            <a:ext cx="8229600" cy="1384300"/>
          </a:xfrm>
        </p:spPr>
        <p:txBody>
          <a:bodyPr/>
          <a:lstStyle/>
          <a:p>
            <a:pPr algn="ctr" eaLnBrk="1" hangingPunct="1">
              <a:defRPr/>
            </a:pPr>
            <a:r>
              <a:rPr lang="en-US" sz="2400" b="1" dirty="0">
                <a:solidFill>
                  <a:srgbClr val="FF0000"/>
                </a:solidFill>
                <a:latin typeface="Baskerville Old Face" panose="02020602080505020303" pitchFamily="18" charset="0"/>
              </a:rPr>
              <a:t>USS GRAYLING (SS-209)</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(76 men) after being rammed by a Japanese transport on 9 September 1943 near Tablas Strait, Republic of the Philippines</a:t>
            </a:r>
            <a:r>
              <a:rPr lang="en-US" sz="2000" b="1" dirty="0">
                <a:solidFill>
                  <a:srgbClr val="FFC000"/>
                </a:solidFill>
                <a:latin typeface="Baskerville Old Face" panose="02020602080505020303" pitchFamily="18" charset="0"/>
              </a:rPr>
              <a:t> </a:t>
            </a:r>
          </a:p>
        </p:txBody>
      </p:sp>
      <p:pic>
        <p:nvPicPr>
          <p:cNvPr id="46083" name="Picture 6" descr="USS Grayling (SS-209)"/>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833" r="970"/>
          <a:stretch/>
        </p:blipFill>
        <p:spPr>
          <a:xfrm>
            <a:off x="1371600" y="2057400"/>
            <a:ext cx="7772400" cy="2635250"/>
          </a:xfrm>
        </p:spPr>
      </p:pic>
      <p:pic>
        <p:nvPicPr>
          <p:cNvPr id="2" name="Content Placeholder 3">
            <a:extLst>
              <a:ext uri="{FF2B5EF4-FFF2-40B4-BE49-F238E27FC236}">
                <a16:creationId xmlns:a16="http://schemas.microsoft.com/office/drawing/2014/main" id="{F1C93313-0AC4-A0F7-D65B-996CF2FFCB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666" r="2500"/>
          <a:stretch/>
        </p:blipFill>
        <p:spPr bwMode="auto">
          <a:xfrm>
            <a:off x="0" y="4196210"/>
            <a:ext cx="5105400" cy="266179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4"/>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POMPANO (SS-181)</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(77 men) by possible Japanese mine off Honshu, Japan on 17 September 1943</a:t>
            </a:r>
          </a:p>
        </p:txBody>
      </p:sp>
      <p:pic>
        <p:nvPicPr>
          <p:cNvPr id="47107" name="Picture 6" descr="USS Pompano (SS-18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4616" r="-2247" b="36539"/>
          <a:stretch/>
        </p:blipFill>
        <p:spPr>
          <a:xfrm>
            <a:off x="0" y="1523999"/>
            <a:ext cx="9496945" cy="1565430"/>
          </a:xfrm>
        </p:spPr>
      </p:pic>
      <p:pic>
        <p:nvPicPr>
          <p:cNvPr id="2" name="Content Placeholder 3">
            <a:extLst>
              <a:ext uri="{FF2B5EF4-FFF2-40B4-BE49-F238E27FC236}">
                <a16:creationId xmlns:a16="http://schemas.microsoft.com/office/drawing/2014/main" id="{6A4992DB-9828-AB14-59D7-A08CE854E3DA}"/>
              </a:ext>
            </a:extLst>
          </p:cNvPr>
          <p:cNvPicPr>
            <a:picLocks noChangeAspect="1"/>
          </p:cNvPicPr>
          <p:nvPr/>
        </p:nvPicPr>
        <p:blipFill rotWithShape="1">
          <a:blip r:embed="rId3">
            <a:extLst>
              <a:ext uri="{28A0092B-C50C-407E-A947-70E740481C1C}">
                <a14:useLocalDpi xmlns:a14="http://schemas.microsoft.com/office/drawing/2010/main" val="0"/>
              </a:ext>
            </a:extLst>
          </a:blip>
          <a:srcRect t="17334" r="-833"/>
          <a:stretch/>
        </p:blipFill>
        <p:spPr bwMode="auto">
          <a:xfrm>
            <a:off x="873842" y="2971800"/>
            <a:ext cx="7584358" cy="38862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CISCO (SS-290)</a:t>
            </a:r>
            <a:r>
              <a:rPr lang="en-US" sz="2000" b="1" dirty="0">
                <a:latin typeface="Baskerville Old Face" panose="02020602080505020303" pitchFamily="18" charset="0"/>
              </a:rPr>
              <a:t/>
            </a:r>
            <a:br>
              <a:rPr lang="en-US" sz="20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will all hands (76 men) on 28 September 1943 during Japanese air and surface attack in the Sulu Sea</a:t>
            </a:r>
          </a:p>
        </p:txBody>
      </p:sp>
      <p:pic>
        <p:nvPicPr>
          <p:cNvPr id="48131" name="Picture 6" descr="USS Cisco (SS-29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46319" y="1524000"/>
            <a:ext cx="4897681" cy="3276600"/>
          </a:xfrm>
        </p:spPr>
      </p:pic>
      <p:pic>
        <p:nvPicPr>
          <p:cNvPr id="2" name="Content Placeholder 3">
            <a:extLst>
              <a:ext uri="{FF2B5EF4-FFF2-40B4-BE49-F238E27FC236}">
                <a16:creationId xmlns:a16="http://schemas.microsoft.com/office/drawing/2014/main" id="{E0AAFE27-6623-F4F0-07FB-FBD334A011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r="833"/>
          <a:stretch/>
        </p:blipFill>
        <p:spPr bwMode="auto">
          <a:xfrm>
            <a:off x="0" y="3886200"/>
            <a:ext cx="5703939" cy="29718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Grp="1" noChangeArrowheads="1"/>
          </p:cNvSpPr>
          <p:nvPr>
            <p:ph type="title"/>
          </p:nvPr>
        </p:nvSpPr>
        <p:spPr>
          <a:xfrm>
            <a:off x="533400" y="457200"/>
            <a:ext cx="8229600" cy="1384300"/>
          </a:xfrm>
        </p:spPr>
        <p:txBody>
          <a:bodyPr/>
          <a:lstStyle/>
          <a:p>
            <a:pPr algn="ctr" eaLnBrk="1" hangingPunct="1">
              <a:defRPr/>
            </a:pPr>
            <a:r>
              <a:rPr lang="en-US" sz="2400" b="1" dirty="0">
                <a:solidFill>
                  <a:srgbClr val="FF0000"/>
                </a:solidFill>
                <a:latin typeface="Baskerville Old Face" panose="02020602080505020303" pitchFamily="18" charset="0"/>
              </a:rPr>
              <a:t>USS S-44 (SS-155)</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7 October 1943 with the loss of 56 men when it was sunk by surface craft near </a:t>
            </a:r>
            <a:r>
              <a:rPr lang="en-US" sz="2400" b="1" dirty="0" err="1">
                <a:solidFill>
                  <a:srgbClr val="FFC000"/>
                </a:solidFill>
                <a:latin typeface="Baskerville Old Face" panose="02020602080505020303" pitchFamily="18" charset="0"/>
              </a:rPr>
              <a:t>Ariado</a:t>
            </a:r>
            <a:r>
              <a:rPr lang="en-US" sz="2400" b="1" dirty="0">
                <a:solidFill>
                  <a:srgbClr val="FFC000"/>
                </a:solidFill>
                <a:latin typeface="Baskerville Old Face" panose="02020602080505020303" pitchFamily="18" charset="0"/>
              </a:rPr>
              <a:t> Island, Kuriles. 2 men survived and were taken prisoner</a:t>
            </a:r>
          </a:p>
        </p:txBody>
      </p:sp>
      <p:pic>
        <p:nvPicPr>
          <p:cNvPr id="49155" name="Picture 6" descr="USS S-44 (SS-15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56" y="1841500"/>
            <a:ext cx="6384925" cy="3810000"/>
          </a:xfrm>
        </p:spPr>
      </p:pic>
      <p:pic>
        <p:nvPicPr>
          <p:cNvPr id="2" name="Content Placeholder 3">
            <a:extLst>
              <a:ext uri="{FF2B5EF4-FFF2-40B4-BE49-F238E27FC236}">
                <a16:creationId xmlns:a16="http://schemas.microsoft.com/office/drawing/2014/main" id="{91089B4D-D696-E46F-C242-D1F362C69F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000" r="154"/>
          <a:stretch/>
        </p:blipFill>
        <p:spPr bwMode="auto">
          <a:xfrm>
            <a:off x="4419600" y="4381262"/>
            <a:ext cx="4710344" cy="2476738"/>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Grp="1" noChangeArrowheads="1"/>
          </p:cNvSpPr>
          <p:nvPr>
            <p:ph type="title"/>
          </p:nvPr>
        </p:nvSpPr>
        <p:spPr>
          <a:xfrm>
            <a:off x="457200" y="152400"/>
            <a:ext cx="8229600" cy="1765300"/>
          </a:xfrm>
        </p:spPr>
        <p:txBody>
          <a:bodyPr/>
          <a:lstStyle/>
          <a:p>
            <a:pPr algn="ctr" eaLnBrk="1" hangingPunct="1">
              <a:defRPr/>
            </a:pPr>
            <a:r>
              <a:rPr lang="en-US" sz="2400" b="1" dirty="0">
                <a:solidFill>
                  <a:srgbClr val="FF0000"/>
                </a:solidFill>
                <a:latin typeface="Baskerville Old Face" panose="02020602080505020303" pitchFamily="18" charset="0"/>
              </a:rPr>
              <a:t>USS WAHOO (SS-238) </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(80 men) during a Japanese air and surface attack on 11 October 1943 in La Perouse Strait, off Japan</a:t>
            </a:r>
          </a:p>
        </p:txBody>
      </p:sp>
      <p:pic>
        <p:nvPicPr>
          <p:cNvPr id="50179" name="Picture 6" descr="238"/>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3060" r="178"/>
          <a:stretch/>
        </p:blipFill>
        <p:spPr>
          <a:xfrm>
            <a:off x="1143000" y="1600200"/>
            <a:ext cx="8001000" cy="2770188"/>
          </a:xfrm>
        </p:spPr>
      </p:pic>
      <p:pic>
        <p:nvPicPr>
          <p:cNvPr id="2" name="Content Placeholder 3">
            <a:extLst>
              <a:ext uri="{FF2B5EF4-FFF2-40B4-BE49-F238E27FC236}">
                <a16:creationId xmlns:a16="http://schemas.microsoft.com/office/drawing/2014/main" id="{D99C8186-37D9-14EC-3446-086A2A6997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r="833"/>
          <a:stretch/>
        </p:blipFill>
        <p:spPr bwMode="auto">
          <a:xfrm>
            <a:off x="1" y="3429000"/>
            <a:ext cx="6581467" cy="342900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5" name="Rectangle 5"/>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DORADO (SS-248)</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(77 men) to unknown causes in </a:t>
            </a:r>
            <a:br>
              <a:rPr lang="en-US" sz="2400" b="1" dirty="0">
                <a:solidFill>
                  <a:srgbClr val="FFC000"/>
                </a:solidFill>
                <a:latin typeface="Baskerville Old Face" panose="02020602080505020303" pitchFamily="18" charset="0"/>
              </a:rPr>
            </a:br>
            <a:r>
              <a:rPr lang="en-US" sz="2400" b="1" dirty="0">
                <a:solidFill>
                  <a:srgbClr val="FFC000"/>
                </a:solidFill>
                <a:latin typeface="Baskerville Old Face" panose="02020602080505020303" pitchFamily="18" charset="0"/>
              </a:rPr>
              <a:t>SW Atlantic 12 October 1943</a:t>
            </a:r>
            <a:r>
              <a:rPr lang="en-US" sz="2000" b="1" dirty="0">
                <a:latin typeface="Baskerville Old Face" panose="02020602080505020303" pitchFamily="18" charset="0"/>
              </a:rPr>
              <a:t/>
            </a:r>
            <a:br>
              <a:rPr lang="en-US" sz="2000" b="1" dirty="0">
                <a:latin typeface="Baskerville Old Face" panose="02020602080505020303" pitchFamily="18" charset="0"/>
              </a:rPr>
            </a:br>
            <a:endParaRPr lang="en-US" sz="2000" b="1" dirty="0">
              <a:latin typeface="Baskerville Old Face" panose="02020602080505020303" pitchFamily="18" charset="0"/>
            </a:endParaRPr>
          </a:p>
        </p:txBody>
      </p:sp>
      <p:pic>
        <p:nvPicPr>
          <p:cNvPr id="51203" name="Picture 9" descr="ss_uss_dorad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71600"/>
            <a:ext cx="5562600" cy="4860925"/>
          </a:xfrm>
        </p:spPr>
      </p:pic>
      <p:pic>
        <p:nvPicPr>
          <p:cNvPr id="2" name="Content Placeholder 3">
            <a:extLst>
              <a:ext uri="{FF2B5EF4-FFF2-40B4-BE49-F238E27FC236}">
                <a16:creationId xmlns:a16="http://schemas.microsoft.com/office/drawing/2014/main" id="{868ADB71-0B8F-11D2-2885-C046C33E77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a:stretch/>
        </p:blipFill>
        <p:spPr bwMode="auto">
          <a:xfrm>
            <a:off x="4719484" y="4572000"/>
            <a:ext cx="4424516" cy="228600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CORVINA (SS-226)</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(82 men) on 16 November 1943 during a Japanese submarine attack off </a:t>
            </a:r>
            <a:r>
              <a:rPr lang="en-US" sz="2400" b="1" dirty="0" err="1">
                <a:solidFill>
                  <a:srgbClr val="FFC000"/>
                </a:solidFill>
                <a:latin typeface="Baskerville Old Face" panose="02020602080505020303" pitchFamily="18" charset="0"/>
              </a:rPr>
              <a:t>Truk</a:t>
            </a:r>
            <a:endParaRPr lang="en-US" sz="2400" b="1" dirty="0">
              <a:solidFill>
                <a:srgbClr val="FFC000"/>
              </a:solidFill>
              <a:latin typeface="Baskerville Old Face" panose="02020602080505020303" pitchFamily="18" charset="0"/>
            </a:endParaRPr>
          </a:p>
        </p:txBody>
      </p:sp>
      <p:pic>
        <p:nvPicPr>
          <p:cNvPr id="52227" name="Picture 5" descr="Corvina SS-226"/>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t="37043" r="-1176"/>
          <a:stretch/>
        </p:blipFill>
        <p:spPr>
          <a:xfrm>
            <a:off x="2590800" y="1600200"/>
            <a:ext cx="6553200" cy="2460625"/>
          </a:xfrm>
        </p:spPr>
      </p:pic>
      <p:pic>
        <p:nvPicPr>
          <p:cNvPr id="2" name="Content Placeholder 3">
            <a:extLst>
              <a:ext uri="{FF2B5EF4-FFF2-40B4-BE49-F238E27FC236}">
                <a16:creationId xmlns:a16="http://schemas.microsoft.com/office/drawing/2014/main" id="{BA21FC7B-F280-F510-53FE-666EFBD6EA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r="833"/>
          <a:stretch/>
        </p:blipFill>
        <p:spPr bwMode="auto">
          <a:xfrm>
            <a:off x="1" y="3602530"/>
            <a:ext cx="6248399" cy="3255469"/>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953000"/>
            <a:ext cx="8229600" cy="1384300"/>
          </a:xfrm>
        </p:spPr>
        <p:txBody>
          <a:bodyPr/>
          <a:lstStyle/>
          <a:p>
            <a:pPr algn="ctr">
              <a:defRPr/>
            </a:pPr>
            <a:r>
              <a:rPr lang="en-US" sz="3200" b="1" i="1" dirty="0">
                <a:solidFill>
                  <a:srgbClr val="FFC000"/>
                </a:solidFill>
                <a:latin typeface="Baskerville Old Face" panose="02020602080505020303" pitchFamily="18" charset="0"/>
              </a:rPr>
              <a:t>Our purpose: to perpetuate the memory of our shipmates who gave their lives in the pursuit of their duties while serving their country.</a:t>
            </a:r>
          </a:p>
        </p:txBody>
      </p:sp>
      <p:pic>
        <p:nvPicPr>
          <p:cNvPr id="10243" name="Content Placeholder 3" descr="Logo-USSVI-COLOR.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609600"/>
            <a:ext cx="5486400" cy="371475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92100"/>
            <a:ext cx="8229600" cy="1917700"/>
          </a:xfrm>
        </p:spPr>
        <p:txBody>
          <a:bodyPr/>
          <a:lstStyle/>
          <a:p>
            <a:pPr algn="ctr" eaLnBrk="1" hangingPunct="1">
              <a:defRPr/>
            </a:pPr>
            <a:r>
              <a:rPr lang="en-US" sz="2400" b="1" dirty="0">
                <a:solidFill>
                  <a:srgbClr val="FF0000"/>
                </a:solidFill>
                <a:latin typeface="Baskerville Old Face" panose="02020602080505020303" pitchFamily="18" charset="0"/>
              </a:rPr>
              <a:t>USS SCULPIN (SS-191)</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Sunk by a Japanese surface craft on 19 November 1943 north of </a:t>
            </a:r>
            <a:r>
              <a:rPr lang="en-US" sz="2400" b="1" dirty="0" err="1">
                <a:solidFill>
                  <a:srgbClr val="FFC000"/>
                </a:solidFill>
                <a:latin typeface="Baskerville Old Face" panose="02020602080505020303" pitchFamily="18" charset="0"/>
              </a:rPr>
              <a:t>Goluk</a:t>
            </a:r>
            <a:r>
              <a:rPr lang="en-US" sz="2400" b="1" dirty="0">
                <a:solidFill>
                  <a:srgbClr val="FFC000"/>
                </a:solidFill>
                <a:latin typeface="Baskerville Old Face" panose="02020602080505020303" pitchFamily="18" charset="0"/>
              </a:rPr>
              <a:t> near </a:t>
            </a:r>
            <a:r>
              <a:rPr lang="en-US" sz="2400" b="1" dirty="0" err="1">
                <a:solidFill>
                  <a:srgbClr val="FFC000"/>
                </a:solidFill>
                <a:latin typeface="Baskerville Old Face" panose="02020602080505020303" pitchFamily="18" charset="0"/>
              </a:rPr>
              <a:t>Truk</a:t>
            </a:r>
            <a:r>
              <a:rPr lang="en-US" sz="2400" b="1" dirty="0">
                <a:solidFill>
                  <a:srgbClr val="FFC000"/>
                </a:solidFill>
                <a:latin typeface="Baskerville Old Face" panose="02020602080505020303" pitchFamily="18" charset="0"/>
              </a:rPr>
              <a:t> with the loss with of 43 men.  41 men were taken prisoner but only 21 survived the war.</a:t>
            </a:r>
          </a:p>
        </p:txBody>
      </p:sp>
      <p:pic>
        <p:nvPicPr>
          <p:cNvPr id="53251" name="Picture 5" descr="Sculpin SS-19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5041"/>
          <a:stretch/>
        </p:blipFill>
        <p:spPr>
          <a:xfrm>
            <a:off x="0" y="1981200"/>
            <a:ext cx="7086600" cy="2133600"/>
          </a:xfrm>
        </p:spPr>
      </p:pic>
      <p:pic>
        <p:nvPicPr>
          <p:cNvPr id="2" name="Content Placeholder 3">
            <a:extLst>
              <a:ext uri="{FF2B5EF4-FFF2-40B4-BE49-F238E27FC236}">
                <a16:creationId xmlns:a16="http://schemas.microsoft.com/office/drawing/2014/main" id="{2E6F5191-BBDD-DF13-42E3-DDCAACF37636}"/>
              </a:ext>
            </a:extLst>
          </p:cNvPr>
          <p:cNvPicPr>
            <a:picLocks noChangeAspect="1"/>
          </p:cNvPicPr>
          <p:nvPr/>
        </p:nvPicPr>
        <p:blipFill rotWithShape="1">
          <a:blip r:embed="rId3">
            <a:extLst>
              <a:ext uri="{28A0092B-C50C-407E-A947-70E740481C1C}">
                <a14:useLocalDpi xmlns:a14="http://schemas.microsoft.com/office/drawing/2010/main" val="0"/>
              </a:ext>
            </a:extLst>
          </a:blip>
          <a:srcRect t="17334"/>
          <a:stretch/>
        </p:blipFill>
        <p:spPr bwMode="auto">
          <a:xfrm>
            <a:off x="1905000" y="3117850"/>
            <a:ext cx="7239000" cy="3740150"/>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92100"/>
            <a:ext cx="8229600" cy="1612900"/>
          </a:xfrm>
        </p:spPr>
        <p:txBody>
          <a:bodyPr/>
          <a:lstStyle/>
          <a:p>
            <a:pPr algn="ctr" eaLnBrk="1" hangingPunct="1">
              <a:defRPr/>
            </a:pPr>
            <a:r>
              <a:rPr lang="en-US" sz="2400" b="1" dirty="0">
                <a:solidFill>
                  <a:srgbClr val="FF0000"/>
                </a:solidFill>
                <a:latin typeface="Baskerville Old Face" panose="02020602080505020303" pitchFamily="18" charset="0"/>
              </a:rPr>
              <a:t>USS CAPELIN (SS-289)</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(76 men) on 2 December 1943 by an unconfirmed Japanese surface attack near Celebes Sea</a:t>
            </a:r>
          </a:p>
        </p:txBody>
      </p:sp>
      <p:pic>
        <p:nvPicPr>
          <p:cNvPr id="54275" name="Picture 5" descr="Capelin SS-28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76400"/>
            <a:ext cx="5715000" cy="4262438"/>
          </a:xfrm>
        </p:spPr>
      </p:pic>
      <p:pic>
        <p:nvPicPr>
          <p:cNvPr id="2" name="Content Placeholder 3">
            <a:extLst>
              <a:ext uri="{FF2B5EF4-FFF2-40B4-BE49-F238E27FC236}">
                <a16:creationId xmlns:a16="http://schemas.microsoft.com/office/drawing/2014/main" id="{D9F80770-820E-47ED-85AD-1674886E2A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666" r="1666"/>
          <a:stretch/>
        </p:blipFill>
        <p:spPr bwMode="auto">
          <a:xfrm>
            <a:off x="4648200" y="4612682"/>
            <a:ext cx="4343400" cy="2245317"/>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SCORPION (SS-278)</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(77 men) on 5 January 1944 by possible Japanese mine in the Yellow Sea off Japan</a:t>
            </a:r>
          </a:p>
        </p:txBody>
      </p:sp>
      <p:pic>
        <p:nvPicPr>
          <p:cNvPr id="55299" name="Picture 5" descr="27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524000"/>
            <a:ext cx="4572000" cy="3695700"/>
          </a:xfrm>
        </p:spPr>
      </p:pic>
      <p:pic>
        <p:nvPicPr>
          <p:cNvPr id="2" name="Content Placeholder 3">
            <a:extLst>
              <a:ext uri="{FF2B5EF4-FFF2-40B4-BE49-F238E27FC236}">
                <a16:creationId xmlns:a16="http://schemas.microsoft.com/office/drawing/2014/main" id="{11B07DD7-23F7-EFFF-FAC8-C06CBEB6A5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038600" y="3667124"/>
            <a:ext cx="5105400" cy="3190876"/>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457200"/>
            <a:ext cx="8229600" cy="1752600"/>
          </a:xfrm>
        </p:spPr>
        <p:txBody>
          <a:bodyPr/>
          <a:lstStyle/>
          <a:p>
            <a:pPr algn="ctr" eaLnBrk="1" hangingPunct="1">
              <a:defRPr/>
            </a:pPr>
            <a:r>
              <a:rPr lang="en-US" sz="2400" b="1" dirty="0">
                <a:solidFill>
                  <a:srgbClr val="FF0000"/>
                </a:solidFill>
                <a:latin typeface="Baskerville Old Face" panose="02020602080505020303" pitchFamily="18" charset="0"/>
              </a:rPr>
              <a:t>USS GRAYBACK (SS-208)</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(80 men) on 26 February 1944 during Japanese air and surface attack in the East China Sea</a:t>
            </a:r>
          </a:p>
        </p:txBody>
      </p:sp>
      <p:pic>
        <p:nvPicPr>
          <p:cNvPr id="56323" name="Picture 5" descr="08208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828800"/>
            <a:ext cx="7772400" cy="2093913"/>
          </a:xfrm>
        </p:spPr>
      </p:pic>
      <p:pic>
        <p:nvPicPr>
          <p:cNvPr id="2" name="Content Placeholder 3">
            <a:extLst>
              <a:ext uri="{FF2B5EF4-FFF2-40B4-BE49-F238E27FC236}">
                <a16:creationId xmlns:a16="http://schemas.microsoft.com/office/drawing/2014/main" id="{0DD586FF-E186-DCE8-C7E0-46DA53D3CE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r="833"/>
          <a:stretch/>
        </p:blipFill>
        <p:spPr bwMode="auto">
          <a:xfrm>
            <a:off x="0" y="3581400"/>
            <a:ext cx="6288958" cy="32766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304800" y="228600"/>
            <a:ext cx="8458200" cy="1600200"/>
          </a:xfrm>
        </p:spPr>
        <p:txBody>
          <a:bodyPr/>
          <a:lstStyle/>
          <a:p>
            <a:pPr algn="ctr" eaLnBrk="1" hangingPunct="1">
              <a:defRPr/>
            </a:pPr>
            <a:r>
              <a:rPr lang="en-US" sz="2400" b="1" dirty="0">
                <a:solidFill>
                  <a:srgbClr val="FF0000"/>
                </a:solidFill>
                <a:latin typeface="Baskerville Old Face" panose="02020602080505020303" pitchFamily="18" charset="0"/>
              </a:rPr>
              <a:t>USS TROUT (SS-202)</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(81 men) on 29 February 1944 during a Japanese surface attack in the Philippine Sea</a:t>
            </a:r>
          </a:p>
        </p:txBody>
      </p:sp>
      <p:pic>
        <p:nvPicPr>
          <p:cNvPr id="57347" name="Picture 5" descr="082020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0284" r="3031"/>
          <a:stretch/>
        </p:blipFill>
        <p:spPr>
          <a:xfrm>
            <a:off x="2971800" y="1600199"/>
            <a:ext cx="6161103" cy="3545843"/>
          </a:xfrm>
        </p:spPr>
      </p:pic>
      <p:pic>
        <p:nvPicPr>
          <p:cNvPr id="2" name="Content Placeholder 3">
            <a:extLst>
              <a:ext uri="{FF2B5EF4-FFF2-40B4-BE49-F238E27FC236}">
                <a16:creationId xmlns:a16="http://schemas.microsoft.com/office/drawing/2014/main" id="{D6584913-1950-BE84-8DCA-02E36EA678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r="1666"/>
          <a:stretch/>
        </p:blipFill>
        <p:spPr bwMode="auto">
          <a:xfrm>
            <a:off x="0" y="3581400"/>
            <a:ext cx="6236110" cy="327660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92100"/>
            <a:ext cx="8229600" cy="1841500"/>
          </a:xfrm>
        </p:spPr>
        <p:txBody>
          <a:bodyPr/>
          <a:lstStyle/>
          <a:p>
            <a:pPr algn="ctr" eaLnBrk="1" hangingPunct="1">
              <a:defRPr/>
            </a:pPr>
            <a:r>
              <a:rPr lang="en-US" sz="2400" b="1" dirty="0">
                <a:solidFill>
                  <a:srgbClr val="FF0000"/>
                </a:solidFill>
                <a:latin typeface="Baskerville Old Face" panose="02020602080505020303" pitchFamily="18" charset="0"/>
              </a:rPr>
              <a:t>USS TULLIBEE (SS-284)</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79 men on 26 March 1944 north of Palau. Boat was sunk by her own torpedo. One man survived and was taken prisoner</a:t>
            </a:r>
          </a:p>
        </p:txBody>
      </p:sp>
      <p:pic>
        <p:nvPicPr>
          <p:cNvPr id="58371" name="Picture 7" descr="SS-28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2325" r="1064"/>
          <a:stretch/>
        </p:blipFill>
        <p:spPr>
          <a:xfrm>
            <a:off x="1981200" y="1981200"/>
            <a:ext cx="7086600" cy="2651125"/>
          </a:xfrm>
        </p:spPr>
      </p:pic>
      <p:pic>
        <p:nvPicPr>
          <p:cNvPr id="2" name="Content Placeholder 3">
            <a:extLst>
              <a:ext uri="{FF2B5EF4-FFF2-40B4-BE49-F238E27FC236}">
                <a16:creationId xmlns:a16="http://schemas.microsoft.com/office/drawing/2014/main" id="{FD854CF9-E2DB-5F7E-E34B-4607D123A3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r="833"/>
          <a:stretch/>
        </p:blipFill>
        <p:spPr bwMode="auto">
          <a:xfrm>
            <a:off x="0" y="3761334"/>
            <a:ext cx="5943600" cy="3096666"/>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4"/>
          <p:cNvSpPr>
            <a:spLocks noGrp="1" noChangeArrowheads="1"/>
          </p:cNvSpPr>
          <p:nvPr>
            <p:ph type="title"/>
          </p:nvPr>
        </p:nvSpPr>
        <p:spPr>
          <a:xfrm>
            <a:off x="457200" y="292100"/>
            <a:ext cx="8229600" cy="1765300"/>
          </a:xfrm>
        </p:spPr>
        <p:txBody>
          <a:bodyPr/>
          <a:lstStyle/>
          <a:p>
            <a:pPr algn="ctr" eaLnBrk="1" hangingPunct="1">
              <a:defRPr/>
            </a:pPr>
            <a:r>
              <a:rPr lang="en-US" sz="2400" b="1" dirty="0">
                <a:solidFill>
                  <a:srgbClr val="FF0000"/>
                </a:solidFill>
                <a:latin typeface="Baskerville Old Face" panose="02020602080505020303" pitchFamily="18" charset="0"/>
              </a:rPr>
              <a:t>USS GUDGEON (SS-211)</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(79 men) during a Japanese air and surface attack on 12 May 1944 in the Northern Marianas</a:t>
            </a:r>
          </a:p>
        </p:txBody>
      </p:sp>
      <p:pic>
        <p:nvPicPr>
          <p:cNvPr id="59395" name="Picture 8" descr="SS-21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5103" r="1031"/>
          <a:stretch/>
        </p:blipFill>
        <p:spPr>
          <a:xfrm>
            <a:off x="457200" y="1752599"/>
            <a:ext cx="8686800" cy="2903141"/>
          </a:xfrm>
        </p:spPr>
      </p:pic>
      <p:pic>
        <p:nvPicPr>
          <p:cNvPr id="2" name="Content Placeholder 3">
            <a:extLst>
              <a:ext uri="{FF2B5EF4-FFF2-40B4-BE49-F238E27FC236}">
                <a16:creationId xmlns:a16="http://schemas.microsoft.com/office/drawing/2014/main" id="{B6B1E791-98CD-4B7E-8A2C-1289BDE945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r="-833"/>
          <a:stretch/>
        </p:blipFill>
        <p:spPr bwMode="auto">
          <a:xfrm>
            <a:off x="0" y="3383769"/>
            <a:ext cx="6781800" cy="3474972"/>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Grp="1" noChangeArrowheads="1"/>
          </p:cNvSpPr>
          <p:nvPr>
            <p:ph type="title"/>
          </p:nvPr>
        </p:nvSpPr>
        <p:spPr>
          <a:xfrm>
            <a:off x="457200" y="292100"/>
            <a:ext cx="8229600" cy="1689100"/>
          </a:xfrm>
        </p:spPr>
        <p:txBody>
          <a:bodyPr/>
          <a:lstStyle/>
          <a:p>
            <a:pPr algn="ctr" eaLnBrk="1" hangingPunct="1">
              <a:defRPr/>
            </a:pPr>
            <a:r>
              <a:rPr lang="en-US" sz="2400" b="1" dirty="0">
                <a:solidFill>
                  <a:srgbClr val="FF0000"/>
                </a:solidFill>
                <a:latin typeface="Baskerville Old Face" panose="02020602080505020303" pitchFamily="18" charset="0"/>
              </a:rPr>
              <a:t>USS HERRING (SS-233)</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(83 men) 1 June 1944 by a Japanese shore battery and surface craft off Matsuwa Island, Kuriles</a:t>
            </a:r>
          </a:p>
        </p:txBody>
      </p:sp>
      <p:pic>
        <p:nvPicPr>
          <p:cNvPr id="60419" name="Picture 6" descr="USS-Herring-23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1104"/>
          <a:stretch/>
        </p:blipFill>
        <p:spPr>
          <a:xfrm>
            <a:off x="0" y="1752599"/>
            <a:ext cx="8382000" cy="3238343"/>
          </a:xfrm>
        </p:spPr>
      </p:pic>
      <p:pic>
        <p:nvPicPr>
          <p:cNvPr id="2" name="Content Placeholder 3">
            <a:extLst>
              <a:ext uri="{FF2B5EF4-FFF2-40B4-BE49-F238E27FC236}">
                <a16:creationId xmlns:a16="http://schemas.microsoft.com/office/drawing/2014/main" id="{0E3609FA-451A-BA61-9721-885BD72B93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a:stretch/>
        </p:blipFill>
        <p:spPr bwMode="auto">
          <a:xfrm>
            <a:off x="0" y="3810000"/>
            <a:ext cx="5899355" cy="304800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GOLET (SS-361)</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(82 men) during Japanese surface attack off Honshu, Japan on 14 June 1944</a:t>
            </a:r>
          </a:p>
        </p:txBody>
      </p:sp>
      <p:pic>
        <p:nvPicPr>
          <p:cNvPr id="61443" name="Picture 5" descr="0836109"/>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t="36245" r="-1316"/>
          <a:stretch/>
        </p:blipFill>
        <p:spPr>
          <a:xfrm>
            <a:off x="0" y="1524000"/>
            <a:ext cx="5867400" cy="2711450"/>
          </a:xfrm>
        </p:spPr>
      </p:pic>
      <p:pic>
        <p:nvPicPr>
          <p:cNvPr id="2" name="Content Placeholder 3">
            <a:extLst>
              <a:ext uri="{FF2B5EF4-FFF2-40B4-BE49-F238E27FC236}">
                <a16:creationId xmlns:a16="http://schemas.microsoft.com/office/drawing/2014/main" id="{3510925B-ADB0-B9C5-56CB-C0252F7FE4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819400" y="2905124"/>
            <a:ext cx="6324600" cy="3952876"/>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S-28 (SS-133)</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(49 men) when she foundered off the Hawaiian Islands on 4 July 1944</a:t>
            </a:r>
          </a:p>
        </p:txBody>
      </p:sp>
      <p:pic>
        <p:nvPicPr>
          <p:cNvPr id="62467" name="Picture 5" descr="081330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748" r="-2041"/>
          <a:stretch/>
        </p:blipFill>
        <p:spPr>
          <a:xfrm>
            <a:off x="1676400" y="1524000"/>
            <a:ext cx="7620000" cy="3213100"/>
          </a:xfrm>
        </p:spPr>
      </p:pic>
      <p:pic>
        <p:nvPicPr>
          <p:cNvPr id="2" name="Content Placeholder 3">
            <a:extLst>
              <a:ext uri="{FF2B5EF4-FFF2-40B4-BE49-F238E27FC236}">
                <a16:creationId xmlns:a16="http://schemas.microsoft.com/office/drawing/2014/main" id="{9C211D7C-95E1-A364-C0D4-F65F2B46EE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r="-833"/>
          <a:stretch/>
        </p:blipFill>
        <p:spPr bwMode="auto">
          <a:xfrm>
            <a:off x="0" y="3461116"/>
            <a:ext cx="6629400" cy="3396883"/>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 picture containing indoor&#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088" y="2038350"/>
            <a:ext cx="26479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descr="A picture containing sky&#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413" y="5259388"/>
            <a:ext cx="2309812"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7" descr="A picture containing indoor&#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488" y="3405188"/>
            <a:ext cx="31908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descr="A picture containing indoor&#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425" y="4162425"/>
            <a:ext cx="2284413"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9" descr="A picture containing sky&#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5135563"/>
            <a:ext cx="26447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0" descr="A picture containing sky&#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3725" y="3330575"/>
            <a:ext cx="32004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Box 12"/>
          <p:cNvSpPr txBox="1">
            <a:spLocks noChangeArrowheads="1"/>
          </p:cNvSpPr>
          <p:nvPr/>
        </p:nvSpPr>
        <p:spPr bwMode="auto">
          <a:xfrm>
            <a:off x="952500" y="854075"/>
            <a:ext cx="7239000" cy="706438"/>
          </a:xfrm>
          <a:prstGeom prst="rect">
            <a:avLst/>
          </a:prstGeom>
          <a:noFill/>
          <a:ln>
            <a:noFill/>
          </a:ln>
        </p:spPr>
        <p:txBody>
          <a:bodyPr>
            <a:spAutoFit/>
          </a:bodyPr>
          <a:lstStyle>
            <a:lvl1pPr>
              <a:defRPr sz="2400" b="1">
                <a:solidFill>
                  <a:schemeClr val="tx1"/>
                </a:solidFill>
                <a:latin typeface="Tahoma" panose="020B0604030504040204" pitchFamily="34" charset="0"/>
                <a:cs typeface="Arial" panose="020B0604020202020204" pitchFamily="34" charset="0"/>
              </a:defRPr>
            </a:lvl1pPr>
            <a:lvl2pPr marL="742950" indent="-285750">
              <a:defRPr sz="2400" b="1">
                <a:solidFill>
                  <a:schemeClr val="tx1"/>
                </a:solidFill>
                <a:latin typeface="Tahoma" panose="020B0604030504040204" pitchFamily="34" charset="0"/>
                <a:cs typeface="Arial" panose="020B0604020202020204" pitchFamily="34" charset="0"/>
              </a:defRPr>
            </a:lvl2pPr>
            <a:lvl3pPr marL="1143000" indent="-228600">
              <a:defRPr sz="2400" b="1">
                <a:solidFill>
                  <a:schemeClr val="tx1"/>
                </a:solidFill>
                <a:latin typeface="Tahoma" panose="020B0604030504040204" pitchFamily="34" charset="0"/>
                <a:cs typeface="Arial" panose="020B0604020202020204" pitchFamily="34" charset="0"/>
              </a:defRPr>
            </a:lvl3pPr>
            <a:lvl4pPr marL="1600200" indent="-228600">
              <a:defRPr sz="2400" b="1">
                <a:solidFill>
                  <a:schemeClr val="tx1"/>
                </a:solidFill>
                <a:latin typeface="Tahoma" panose="020B0604030504040204" pitchFamily="34" charset="0"/>
                <a:cs typeface="Arial" panose="020B0604020202020204" pitchFamily="34" charset="0"/>
              </a:defRPr>
            </a:lvl4pPr>
            <a:lvl5pPr marL="2057400" indent="-228600">
              <a:defRPr sz="24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Arial" panose="020B0604020202020204" pitchFamily="34" charset="0"/>
              </a:defRPr>
            </a:lvl9pPr>
          </a:lstStyle>
          <a:p>
            <a:pPr algn="ctr">
              <a:defRPr/>
            </a:pPr>
            <a:r>
              <a:rPr lang="en-US" altLang="en-US" sz="4000" i="1" dirty="0">
                <a:solidFill>
                  <a:srgbClr val="FF0000"/>
                </a:solidFill>
                <a:effectLst>
                  <a:outerShdw blurRad="38100" dist="38100" dir="2700000" algn="tl">
                    <a:srgbClr val="000000">
                      <a:alpha val="43137"/>
                    </a:srgbClr>
                  </a:outerShdw>
                </a:effectLst>
                <a:latin typeface="Baskerville Old Face" panose="02020602080505020303" pitchFamily="18" charset="0"/>
              </a:rPr>
              <a:t>The Brotherhood of Dolphi</a:t>
            </a:r>
            <a:r>
              <a:rPr lang="en-US" altLang="en-US" sz="4000" i="1" dirty="0">
                <a:solidFill>
                  <a:srgbClr val="FF0000"/>
                </a:solidFill>
                <a:latin typeface="Baskerville Old Face" panose="02020602080505020303" pitchFamily="18" charset="0"/>
              </a:rPr>
              <a:t>ns </a:t>
            </a:r>
          </a:p>
        </p:txBody>
      </p:sp>
      <p:pic>
        <p:nvPicPr>
          <p:cNvPr id="12297" name="Picture 2" descr="A picture containing indoor&#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2438" y="2006600"/>
            <a:ext cx="1387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2" descr="A picture containing indoor&#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5625" y="4821238"/>
            <a:ext cx="93027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0" descr="A picture containing sky&#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188" y="2243138"/>
            <a:ext cx="1182687"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6" descr="A picture containing sky&#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994025"/>
            <a:ext cx="182562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2" descr="A picture containing indoor&#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538" y="4481513"/>
            <a:ext cx="1346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6" descr="A picture containing sky&#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550" y="2663825"/>
            <a:ext cx="170338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2" descr="A picture containing indoor&#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650" y="5514975"/>
            <a:ext cx="12588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0" descr="A picture containing sky&#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8788" y="2998788"/>
            <a:ext cx="112712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10" descr="A picture containing sky&#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5100" y="5095875"/>
            <a:ext cx="9953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10" descr="A picture containing sky&#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7025" y="4473575"/>
            <a:ext cx="10572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10" descr="A picture containing sky&#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6288" y="4792663"/>
            <a:ext cx="77152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2" descr="A picture containing indoor&#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2789238"/>
            <a:ext cx="157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2" descr="A picture containing indoor&#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575" y="6003925"/>
            <a:ext cx="18796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9" descr="A picture containing sky&#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5794375"/>
            <a:ext cx="21431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9" descr="A picture containing sky&#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 y="3841750"/>
            <a:ext cx="13858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9" descr="A picture containing sky&#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4894263"/>
            <a:ext cx="13858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9" descr="A picture containing sky&#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200" y="5851525"/>
            <a:ext cx="16811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9" descr="A picture containing sky&#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25" y="3990975"/>
            <a:ext cx="1390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Picture 9" descr="A picture containing sky&#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7175" y="2713038"/>
            <a:ext cx="9223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2" descr="A picture containing animal&#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363" y="6240463"/>
            <a:ext cx="1547812"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7" name="Picture 34" descr="A picture containing animal&#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6738" y="5121275"/>
            <a:ext cx="10525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513" y="3290888"/>
            <a:ext cx="11779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5213" y="3168650"/>
            <a:ext cx="92233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81963" y="4894263"/>
            <a:ext cx="8302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1"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90725" y="1998663"/>
            <a:ext cx="9556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2"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950" y="4471988"/>
            <a:ext cx="9350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2550" y="1862138"/>
            <a:ext cx="17621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292100"/>
            <a:ext cx="8229600" cy="1689100"/>
          </a:xfrm>
        </p:spPr>
        <p:txBody>
          <a:bodyPr/>
          <a:lstStyle/>
          <a:p>
            <a:pPr algn="ctr" eaLnBrk="1" hangingPunct="1">
              <a:defRPr/>
            </a:pPr>
            <a:r>
              <a:rPr lang="en-US" sz="2400" b="1" dirty="0">
                <a:solidFill>
                  <a:srgbClr val="FF0000"/>
                </a:solidFill>
                <a:latin typeface="Baskerville Old Face" panose="02020602080505020303" pitchFamily="18" charset="0"/>
              </a:rPr>
              <a:t>USS ROBALO (SS-273)</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77 men by possible Japanese mine off Palawan on 26 July 1944. Four men survived but died in captivity</a:t>
            </a:r>
          </a:p>
        </p:txBody>
      </p:sp>
      <p:pic>
        <p:nvPicPr>
          <p:cNvPr id="63491" name="Picture 5" descr="0827308"/>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584"/>
          <a:stretch/>
        </p:blipFill>
        <p:spPr>
          <a:xfrm>
            <a:off x="0" y="1701799"/>
            <a:ext cx="9144000" cy="3466353"/>
          </a:xfrm>
        </p:spPr>
      </p:pic>
      <p:pic>
        <p:nvPicPr>
          <p:cNvPr id="2" name="Content Placeholder 3">
            <a:extLst>
              <a:ext uri="{FF2B5EF4-FFF2-40B4-BE49-F238E27FC236}">
                <a16:creationId xmlns:a16="http://schemas.microsoft.com/office/drawing/2014/main" id="{C240A6DD-DAAA-8A61-BCF3-E22A351692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r="1666"/>
          <a:stretch/>
        </p:blipFill>
        <p:spPr bwMode="auto">
          <a:xfrm>
            <a:off x="0" y="3534904"/>
            <a:ext cx="6324600" cy="3323095"/>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292100"/>
            <a:ext cx="8229600" cy="2070100"/>
          </a:xfrm>
        </p:spPr>
        <p:txBody>
          <a:bodyPr/>
          <a:lstStyle/>
          <a:p>
            <a:pPr algn="ctr" eaLnBrk="1" hangingPunct="1">
              <a:defRPr/>
            </a:pPr>
            <a:r>
              <a:rPr lang="en-US" sz="2400" b="1" dirty="0">
                <a:solidFill>
                  <a:srgbClr val="FF0000"/>
                </a:solidFill>
                <a:latin typeface="Baskerville Old Face" panose="02020602080505020303" pitchFamily="18" charset="0"/>
              </a:rPr>
              <a:t>USS FLIER (SS-250)</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78 men on 13 September 1944 when sunk by Japanese mine in the </a:t>
            </a:r>
            <a:r>
              <a:rPr lang="en-US" sz="2400" b="1" dirty="0" err="1">
                <a:solidFill>
                  <a:srgbClr val="FFC000"/>
                </a:solidFill>
                <a:latin typeface="Baskerville Old Face" panose="02020602080505020303" pitchFamily="18" charset="0"/>
              </a:rPr>
              <a:t>Balabac</a:t>
            </a:r>
            <a:r>
              <a:rPr lang="en-US" sz="2400" b="1" dirty="0">
                <a:solidFill>
                  <a:srgbClr val="FFC000"/>
                </a:solidFill>
                <a:latin typeface="Baskerville Old Face" panose="02020602080505020303" pitchFamily="18" charset="0"/>
              </a:rPr>
              <a:t> Strait near </a:t>
            </a:r>
            <a:r>
              <a:rPr lang="en-US" sz="2400" b="1" dirty="0" err="1">
                <a:solidFill>
                  <a:srgbClr val="FFC000"/>
                </a:solidFill>
                <a:latin typeface="Baskerville Old Face" panose="02020602080505020303" pitchFamily="18" charset="0"/>
              </a:rPr>
              <a:t>Mantangule</a:t>
            </a:r>
            <a:r>
              <a:rPr lang="en-US" sz="2400" b="1" dirty="0">
                <a:solidFill>
                  <a:srgbClr val="FFC000"/>
                </a:solidFill>
                <a:latin typeface="Baskerville Old Face" panose="02020602080505020303" pitchFamily="18" charset="0"/>
              </a:rPr>
              <a:t> Island. Eight men survived and were later rescued by the USS </a:t>
            </a:r>
            <a:r>
              <a:rPr lang="en-US" sz="2400" b="1" dirty="0" err="1">
                <a:solidFill>
                  <a:srgbClr val="FFC000"/>
                </a:solidFill>
                <a:latin typeface="Baskerville Old Face" panose="02020602080505020303" pitchFamily="18" charset="0"/>
              </a:rPr>
              <a:t>Redfin</a:t>
            </a:r>
            <a:r>
              <a:rPr lang="en-US" sz="2400" b="1" dirty="0">
                <a:solidFill>
                  <a:srgbClr val="FFC000"/>
                </a:solidFill>
                <a:latin typeface="Baskerville Old Face" panose="02020602080505020303" pitchFamily="18" charset="0"/>
              </a:rPr>
              <a:t> (SS-272)</a:t>
            </a:r>
          </a:p>
        </p:txBody>
      </p:sp>
      <p:pic>
        <p:nvPicPr>
          <p:cNvPr id="64515" name="Picture 7" descr="h98325"/>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165"/>
          <a:stretch/>
        </p:blipFill>
        <p:spPr>
          <a:xfrm>
            <a:off x="-1" y="2057400"/>
            <a:ext cx="9057317" cy="3200400"/>
          </a:xfrm>
        </p:spPr>
      </p:pic>
      <p:pic>
        <p:nvPicPr>
          <p:cNvPr id="2" name="Content Placeholder 3">
            <a:extLst>
              <a:ext uri="{FF2B5EF4-FFF2-40B4-BE49-F238E27FC236}">
                <a16:creationId xmlns:a16="http://schemas.microsoft.com/office/drawing/2014/main" id="{DAA7E475-8CD7-6579-2493-BA6B5A8FE9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a:stretch/>
        </p:blipFill>
        <p:spPr bwMode="auto">
          <a:xfrm>
            <a:off x="0" y="3472180"/>
            <a:ext cx="6553200" cy="3385820"/>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HARDER (SS-257)</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(79 men) during a Japanese depth charge attack off Luzon, Republic of the Philippines  on 24 August 1944</a:t>
            </a:r>
          </a:p>
        </p:txBody>
      </p:sp>
      <p:pic>
        <p:nvPicPr>
          <p:cNvPr id="65539" name="Picture 4" descr="08257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00201"/>
            <a:ext cx="5496701" cy="3505200"/>
          </a:xfrm>
        </p:spPr>
      </p:pic>
      <p:pic>
        <p:nvPicPr>
          <p:cNvPr id="2" name="Content Placeholder 3">
            <a:extLst>
              <a:ext uri="{FF2B5EF4-FFF2-40B4-BE49-F238E27FC236}">
                <a16:creationId xmlns:a16="http://schemas.microsoft.com/office/drawing/2014/main" id="{457A0A1B-4A1A-8CD9-72ED-74AE59C133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a:stretch/>
        </p:blipFill>
        <p:spPr bwMode="auto">
          <a:xfrm>
            <a:off x="4648200" y="4535170"/>
            <a:ext cx="4495800" cy="232283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292100"/>
            <a:ext cx="8229600" cy="2070100"/>
          </a:xfrm>
        </p:spPr>
        <p:txBody>
          <a:bodyPr/>
          <a:lstStyle/>
          <a:p>
            <a:pPr algn="ctr" eaLnBrk="1" hangingPunct="1">
              <a:defRPr/>
            </a:pPr>
            <a:r>
              <a:rPr lang="en-US" sz="2400" b="1" dirty="0">
                <a:solidFill>
                  <a:srgbClr val="FF0000"/>
                </a:solidFill>
                <a:latin typeface="Baskerville Old Face" panose="02020602080505020303" pitchFamily="18" charset="0"/>
              </a:rPr>
              <a:t>USS SEAWOLF (SS-197)</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(100 men) on 3 October 1944 when it was mistaken for a Japanese submarine and sunk by friendly destroyers just north of </a:t>
            </a:r>
            <a:r>
              <a:rPr lang="en-US" sz="2400" b="1" dirty="0" err="1">
                <a:solidFill>
                  <a:srgbClr val="FFC000"/>
                </a:solidFill>
                <a:latin typeface="Baskerville Old Face" panose="02020602080505020303" pitchFamily="18" charset="0"/>
              </a:rPr>
              <a:t>Morotai</a:t>
            </a:r>
            <a:r>
              <a:rPr lang="en-US" sz="2400" b="1" dirty="0">
                <a:solidFill>
                  <a:srgbClr val="FFC000"/>
                </a:solidFill>
                <a:latin typeface="Baskerville Old Face" panose="02020602080505020303" pitchFamily="18" charset="0"/>
              </a:rPr>
              <a:t>, Indonesia</a:t>
            </a:r>
          </a:p>
        </p:txBody>
      </p:sp>
      <p:pic>
        <p:nvPicPr>
          <p:cNvPr id="66563" name="Picture 7" descr="08197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057400"/>
            <a:ext cx="7924800" cy="2454275"/>
          </a:xfrm>
        </p:spPr>
      </p:pic>
      <p:pic>
        <p:nvPicPr>
          <p:cNvPr id="2" name="Content Placeholder 3">
            <a:extLst>
              <a:ext uri="{FF2B5EF4-FFF2-40B4-BE49-F238E27FC236}">
                <a16:creationId xmlns:a16="http://schemas.microsoft.com/office/drawing/2014/main" id="{303EBF7B-7EB8-0262-7B05-3DDF835294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a:stretch/>
        </p:blipFill>
        <p:spPr bwMode="auto">
          <a:xfrm>
            <a:off x="4191000" y="4298950"/>
            <a:ext cx="4953000" cy="2559050"/>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292100"/>
            <a:ext cx="8229600" cy="1689100"/>
          </a:xfrm>
        </p:spPr>
        <p:txBody>
          <a:bodyPr/>
          <a:lstStyle/>
          <a:p>
            <a:pPr algn="ctr" eaLnBrk="1" hangingPunct="1">
              <a:defRPr/>
            </a:pPr>
            <a:r>
              <a:rPr lang="en-US" sz="2400" b="1" dirty="0">
                <a:solidFill>
                  <a:srgbClr val="FF0000"/>
                </a:solidFill>
                <a:latin typeface="Baskerville Old Face" panose="02020602080505020303" pitchFamily="18" charset="0"/>
              </a:rPr>
              <a:t>USS ESCOLAR (SS-294)</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(82 men) by possible </a:t>
            </a:r>
            <a:br>
              <a:rPr lang="en-US" sz="2400" b="1" dirty="0">
                <a:solidFill>
                  <a:srgbClr val="FFC000"/>
                </a:solidFill>
                <a:latin typeface="Baskerville Old Face" panose="02020602080505020303" pitchFamily="18" charset="0"/>
              </a:rPr>
            </a:br>
            <a:r>
              <a:rPr lang="en-US" sz="2400" b="1" dirty="0">
                <a:solidFill>
                  <a:srgbClr val="FFC000"/>
                </a:solidFill>
                <a:latin typeface="Baskerville Old Face" panose="02020602080505020303" pitchFamily="18" charset="0"/>
              </a:rPr>
              <a:t>Japanese mine in the Yellow Sea off China </a:t>
            </a:r>
            <a:br>
              <a:rPr lang="en-US" sz="2400" b="1" dirty="0">
                <a:solidFill>
                  <a:srgbClr val="FFC000"/>
                </a:solidFill>
                <a:latin typeface="Baskerville Old Face" panose="02020602080505020303" pitchFamily="18" charset="0"/>
              </a:rPr>
            </a:br>
            <a:r>
              <a:rPr lang="en-US" sz="2400" b="1" dirty="0">
                <a:solidFill>
                  <a:srgbClr val="FFC000"/>
                </a:solidFill>
                <a:latin typeface="Baskerville Old Face" panose="02020602080505020303" pitchFamily="18" charset="0"/>
              </a:rPr>
              <a:t>on 17 October 1944</a:t>
            </a:r>
          </a:p>
        </p:txBody>
      </p:sp>
      <p:pic>
        <p:nvPicPr>
          <p:cNvPr id="67587" name="Picture 5" descr="0829420"/>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069" r="1123"/>
          <a:stretch/>
        </p:blipFill>
        <p:spPr>
          <a:xfrm>
            <a:off x="2438400" y="1905000"/>
            <a:ext cx="6705600" cy="3357563"/>
          </a:xfrm>
        </p:spPr>
      </p:pic>
      <p:pic>
        <p:nvPicPr>
          <p:cNvPr id="2" name="Content Placeholder 3">
            <a:extLst>
              <a:ext uri="{FF2B5EF4-FFF2-40B4-BE49-F238E27FC236}">
                <a16:creationId xmlns:a16="http://schemas.microsoft.com/office/drawing/2014/main" id="{7BA6AB69-D376-7BDE-CCAB-12AB82E444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a:stretch/>
        </p:blipFill>
        <p:spPr bwMode="auto">
          <a:xfrm>
            <a:off x="0" y="4220210"/>
            <a:ext cx="5105400" cy="263779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92100"/>
            <a:ext cx="8229600" cy="1917700"/>
          </a:xfrm>
        </p:spPr>
        <p:txBody>
          <a:bodyPr/>
          <a:lstStyle/>
          <a:p>
            <a:pPr algn="ctr" eaLnBrk="1" hangingPunct="1">
              <a:defRPr/>
            </a:pPr>
            <a:r>
              <a:rPr lang="en-US" sz="2400" b="1" dirty="0">
                <a:solidFill>
                  <a:srgbClr val="FF0000"/>
                </a:solidFill>
                <a:latin typeface="Baskerville Old Face" panose="02020602080505020303" pitchFamily="18" charset="0"/>
              </a:rPr>
              <a:t>USS DARTER (SS-227)</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24 October 1944 when it became grounded on Bombay Shoal off Palawan and was then destroyed. The submarine USS Dace (SS-247) rescued the crew</a:t>
            </a:r>
          </a:p>
        </p:txBody>
      </p:sp>
      <p:pic>
        <p:nvPicPr>
          <p:cNvPr id="68611" name="Picture 5" descr="08227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981200"/>
            <a:ext cx="7848600" cy="2767013"/>
          </a:xfrm>
        </p:spPr>
      </p:pic>
      <p:pic>
        <p:nvPicPr>
          <p:cNvPr id="2" name="Content Placeholder 3">
            <a:extLst>
              <a:ext uri="{FF2B5EF4-FFF2-40B4-BE49-F238E27FC236}">
                <a16:creationId xmlns:a16="http://schemas.microsoft.com/office/drawing/2014/main" id="{05DEBA06-B2A3-A4F1-3F0F-5AA1D70CC4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r="833"/>
          <a:stretch/>
        </p:blipFill>
        <p:spPr bwMode="auto">
          <a:xfrm>
            <a:off x="3886200" y="4118642"/>
            <a:ext cx="5257800" cy="2739358"/>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292100"/>
            <a:ext cx="8229600" cy="1612900"/>
          </a:xfrm>
        </p:spPr>
        <p:txBody>
          <a:bodyPr/>
          <a:lstStyle/>
          <a:p>
            <a:pPr algn="ctr" eaLnBrk="1" hangingPunct="1">
              <a:defRPr/>
            </a:pPr>
            <a:r>
              <a:rPr lang="en-US" sz="2400" b="1" dirty="0">
                <a:solidFill>
                  <a:srgbClr val="FF0000"/>
                </a:solidFill>
                <a:latin typeface="Baskerville Old Face" panose="02020602080505020303" pitchFamily="18" charset="0"/>
              </a:rPr>
              <a:t>USS SHARK (SS-314)</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(87 men) on 24 October 1944 when it was sunk by Japanese surface craft midway between Hainan and </a:t>
            </a:r>
            <a:r>
              <a:rPr lang="en-US" sz="2400" b="1" dirty="0" err="1">
                <a:solidFill>
                  <a:srgbClr val="FFC000"/>
                </a:solidFill>
                <a:latin typeface="Baskerville Old Face" panose="02020602080505020303" pitchFamily="18" charset="0"/>
              </a:rPr>
              <a:t>Bashsi</a:t>
            </a:r>
            <a:r>
              <a:rPr lang="en-US" sz="2400" b="1" dirty="0">
                <a:solidFill>
                  <a:srgbClr val="FFC000"/>
                </a:solidFill>
                <a:latin typeface="Baskerville Old Face" panose="02020602080505020303" pitchFamily="18" charset="0"/>
              </a:rPr>
              <a:t> Channel</a:t>
            </a:r>
          </a:p>
        </p:txBody>
      </p:sp>
      <p:pic>
        <p:nvPicPr>
          <p:cNvPr id="69635" name="Picture 5" descr="USS-Shark-31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828800"/>
            <a:ext cx="4876800" cy="4556125"/>
          </a:xfrm>
        </p:spPr>
      </p:pic>
      <p:pic>
        <p:nvPicPr>
          <p:cNvPr id="2" name="Content Placeholder 3">
            <a:extLst>
              <a:ext uri="{FF2B5EF4-FFF2-40B4-BE49-F238E27FC236}">
                <a16:creationId xmlns:a16="http://schemas.microsoft.com/office/drawing/2014/main" id="{9B541BD7-25B5-E3DC-68E2-B70812D5A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54880" y="4114800"/>
            <a:ext cx="4389119" cy="274320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228600"/>
            <a:ext cx="8229600" cy="2362200"/>
          </a:xfrm>
        </p:spPr>
        <p:txBody>
          <a:bodyPr/>
          <a:lstStyle/>
          <a:p>
            <a:pPr algn="ctr" eaLnBrk="1" hangingPunct="1">
              <a:defRPr/>
            </a:pPr>
            <a:r>
              <a:rPr lang="en-US" sz="2400" b="1" dirty="0">
                <a:solidFill>
                  <a:srgbClr val="FF0000"/>
                </a:solidFill>
                <a:latin typeface="Baskerville Old Face" panose="02020602080505020303" pitchFamily="18" charset="0"/>
              </a:rPr>
              <a:t>USS TANG (SS-306)</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78 men on 25 October 1944 when it was sunk by her own torpedo in the north end of the Formosa Strait. Nine of the crew were taken prisoner and survived the war. Her Commanding Officer received the Medal of Honor</a:t>
            </a:r>
          </a:p>
        </p:txBody>
      </p:sp>
      <p:pic>
        <p:nvPicPr>
          <p:cNvPr id="70659" name="Picture 5" descr="0830616"/>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696" r="1112"/>
          <a:stretch/>
        </p:blipFill>
        <p:spPr>
          <a:xfrm>
            <a:off x="19026" y="2286000"/>
            <a:ext cx="9098564" cy="3429000"/>
          </a:xfrm>
        </p:spPr>
      </p:pic>
      <p:pic>
        <p:nvPicPr>
          <p:cNvPr id="2" name="Content Placeholder 3">
            <a:extLst>
              <a:ext uri="{FF2B5EF4-FFF2-40B4-BE49-F238E27FC236}">
                <a16:creationId xmlns:a16="http://schemas.microsoft.com/office/drawing/2014/main" id="{240A78EC-C3FC-9554-50DF-9A7D1A9AD0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666"/>
          <a:stretch/>
        </p:blipFill>
        <p:spPr bwMode="auto">
          <a:xfrm>
            <a:off x="0" y="4146550"/>
            <a:ext cx="5334000" cy="2711450"/>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292100"/>
            <a:ext cx="8229600" cy="1841500"/>
          </a:xfrm>
        </p:spPr>
        <p:txBody>
          <a:bodyPr/>
          <a:lstStyle/>
          <a:p>
            <a:pPr algn="ctr" eaLnBrk="1" hangingPunct="1">
              <a:defRPr/>
            </a:pPr>
            <a:r>
              <a:rPr lang="en-US" sz="2400" b="1" dirty="0">
                <a:solidFill>
                  <a:srgbClr val="FF0000"/>
                </a:solidFill>
                <a:latin typeface="Baskerville Old Face" panose="02020602080505020303" pitchFamily="18" charset="0"/>
              </a:rPr>
              <a:t>USS ALBACORE (SS-218)</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(85 men) by a possible Japanese mine on 7 November 1944 between Honshu and Hokkaido, Japan</a:t>
            </a:r>
          </a:p>
        </p:txBody>
      </p:sp>
      <p:pic>
        <p:nvPicPr>
          <p:cNvPr id="71683" name="Picture 5" descr="082180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795" r="3399" b="38011"/>
          <a:stretch/>
        </p:blipFill>
        <p:spPr>
          <a:xfrm>
            <a:off x="1" y="1828799"/>
            <a:ext cx="9144000" cy="1981201"/>
          </a:xfrm>
        </p:spPr>
      </p:pic>
      <p:pic>
        <p:nvPicPr>
          <p:cNvPr id="2" name="Content Placeholder 3">
            <a:extLst>
              <a:ext uri="{FF2B5EF4-FFF2-40B4-BE49-F238E27FC236}">
                <a16:creationId xmlns:a16="http://schemas.microsoft.com/office/drawing/2014/main" id="{00E67273-226B-B9AA-B35B-DB64C556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a:stretch/>
        </p:blipFill>
        <p:spPr bwMode="auto">
          <a:xfrm>
            <a:off x="2743200" y="3550920"/>
            <a:ext cx="6400800" cy="3307080"/>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292100"/>
            <a:ext cx="8229600" cy="1689100"/>
          </a:xfrm>
        </p:spPr>
        <p:txBody>
          <a:bodyPr/>
          <a:lstStyle/>
          <a:p>
            <a:pPr algn="ctr" eaLnBrk="1" hangingPunct="1">
              <a:defRPr/>
            </a:pPr>
            <a:r>
              <a:rPr lang="en-US" sz="2400" b="1" dirty="0">
                <a:solidFill>
                  <a:srgbClr val="FF0000"/>
                </a:solidFill>
                <a:latin typeface="Baskerville Old Face" panose="02020602080505020303" pitchFamily="18" charset="0"/>
              </a:rPr>
              <a:t>USS GROWLER (SS-215)</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(86 men) on 8 November 1944 by a possible Japanese surface attack in the South China Sea </a:t>
            </a:r>
          </a:p>
        </p:txBody>
      </p:sp>
      <p:pic>
        <p:nvPicPr>
          <p:cNvPr id="72707" name="Picture 5" descr="08215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76400"/>
            <a:ext cx="6172200" cy="3752155"/>
          </a:xfrm>
        </p:spPr>
      </p:pic>
      <p:pic>
        <p:nvPicPr>
          <p:cNvPr id="2" name="Content Placeholder 3">
            <a:extLst>
              <a:ext uri="{FF2B5EF4-FFF2-40B4-BE49-F238E27FC236}">
                <a16:creationId xmlns:a16="http://schemas.microsoft.com/office/drawing/2014/main" id="{8B3E1DE7-2FFF-18E7-409D-4FBAEC1DBC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666"/>
          <a:stretch/>
        </p:blipFill>
        <p:spPr bwMode="auto">
          <a:xfrm>
            <a:off x="4497048" y="4495800"/>
            <a:ext cx="4646951" cy="23622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idx="4294967295"/>
          </p:nvPr>
        </p:nvSpPr>
        <p:spPr>
          <a:xfrm>
            <a:off x="609600" y="914400"/>
            <a:ext cx="7772400" cy="4038600"/>
          </a:xfrm>
        </p:spPr>
        <p:txBody>
          <a:bodyPr/>
          <a:lstStyle/>
          <a:p>
            <a:pPr algn="ctr" eaLnBrk="1" hangingPunct="1">
              <a:defRPr/>
            </a:pPr>
            <a:r>
              <a:rPr lang="en-US" sz="4800" b="1" i="1" dirty="0">
                <a:solidFill>
                  <a:srgbClr val="C00000"/>
                </a:solidFill>
                <a:latin typeface="Baskerville Old Face" panose="02020602080505020303" pitchFamily="18" charset="0"/>
              </a:rPr>
              <a:t>BOATS AND MEN</a:t>
            </a:r>
            <a:br>
              <a:rPr lang="en-US" sz="4800" b="1" i="1" dirty="0">
                <a:solidFill>
                  <a:srgbClr val="C00000"/>
                </a:solidFill>
                <a:latin typeface="Baskerville Old Face" panose="02020602080505020303" pitchFamily="18" charset="0"/>
              </a:rPr>
            </a:br>
            <a:r>
              <a:rPr lang="en-US" sz="4800" b="1" i="1" dirty="0">
                <a:solidFill>
                  <a:srgbClr val="C00000"/>
                </a:solidFill>
                <a:latin typeface="Baskerville Old Face" panose="02020602080505020303" pitchFamily="18" charset="0"/>
              </a:rPr>
              <a:t/>
            </a:r>
            <a:br>
              <a:rPr lang="en-US" sz="4800" b="1" i="1" dirty="0">
                <a:solidFill>
                  <a:srgbClr val="C00000"/>
                </a:solidFill>
                <a:latin typeface="Baskerville Old Face" panose="02020602080505020303" pitchFamily="18" charset="0"/>
              </a:rPr>
            </a:br>
            <a:r>
              <a:rPr lang="en-US" sz="4800" b="1" i="1" dirty="0">
                <a:solidFill>
                  <a:srgbClr val="C00000"/>
                </a:solidFill>
                <a:latin typeface="Baskerville Old Face" panose="02020602080505020303" pitchFamily="18" charset="0"/>
              </a:rPr>
              <a:t>LOST</a:t>
            </a:r>
            <a:br>
              <a:rPr lang="en-US" sz="4800" b="1" i="1" dirty="0">
                <a:solidFill>
                  <a:srgbClr val="C00000"/>
                </a:solidFill>
                <a:latin typeface="Baskerville Old Face" panose="02020602080505020303" pitchFamily="18" charset="0"/>
              </a:rPr>
            </a:br>
            <a:r>
              <a:rPr lang="en-US" sz="4800" b="1" i="1" dirty="0">
                <a:solidFill>
                  <a:srgbClr val="C00000"/>
                </a:solidFill>
                <a:latin typeface="Baskerville Old Face" panose="02020602080505020303" pitchFamily="18" charset="0"/>
              </a:rPr>
              <a:t/>
            </a:r>
            <a:br>
              <a:rPr lang="en-US" sz="4800" b="1" i="1" dirty="0">
                <a:solidFill>
                  <a:srgbClr val="C00000"/>
                </a:solidFill>
                <a:latin typeface="Baskerville Old Face" panose="02020602080505020303" pitchFamily="18" charset="0"/>
              </a:rPr>
            </a:br>
            <a:r>
              <a:rPr lang="en-US" sz="4800" b="1" i="1" dirty="0">
                <a:solidFill>
                  <a:srgbClr val="C00000"/>
                </a:solidFill>
                <a:latin typeface="Baskerville Old Face" panose="02020602080505020303" pitchFamily="18" charset="0"/>
              </a:rPr>
              <a:t>PRIOR TO WWII</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457200" y="292100"/>
            <a:ext cx="8229600" cy="1765300"/>
          </a:xfrm>
        </p:spPr>
        <p:txBody>
          <a:bodyPr/>
          <a:lstStyle/>
          <a:p>
            <a:pPr algn="ctr" eaLnBrk="1" hangingPunct="1">
              <a:defRPr/>
            </a:pPr>
            <a:r>
              <a:rPr lang="en-US" sz="2400" b="1" dirty="0">
                <a:solidFill>
                  <a:srgbClr val="FF0000"/>
                </a:solidFill>
                <a:latin typeface="Baskerville Old Face" panose="02020602080505020303" pitchFamily="18" charset="0"/>
              </a:rPr>
              <a:t>USS SCAMP (SS-277)</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(83 men) on 11 November 1944 when she was sunk during a Japanese surface attack in the Tokyo Bay area</a:t>
            </a:r>
          </a:p>
        </p:txBody>
      </p:sp>
      <p:pic>
        <p:nvPicPr>
          <p:cNvPr id="73731" name="Picture 5" descr="g63898"/>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2695" r="-677"/>
          <a:stretch/>
        </p:blipFill>
        <p:spPr>
          <a:xfrm>
            <a:off x="2057400" y="1762124"/>
            <a:ext cx="7086600" cy="3114676"/>
          </a:xfrm>
        </p:spPr>
      </p:pic>
      <p:pic>
        <p:nvPicPr>
          <p:cNvPr id="2" name="Content Placeholder 3">
            <a:extLst>
              <a:ext uri="{FF2B5EF4-FFF2-40B4-BE49-F238E27FC236}">
                <a16:creationId xmlns:a16="http://schemas.microsoft.com/office/drawing/2014/main" id="{A9FFCEC0-D4FC-AC6E-BCE8-87BA255C15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000"/>
          <a:stretch/>
        </p:blipFill>
        <p:spPr bwMode="auto">
          <a:xfrm>
            <a:off x="0" y="3352800"/>
            <a:ext cx="6676571" cy="3505200"/>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292100"/>
            <a:ext cx="8229600" cy="1765300"/>
          </a:xfrm>
        </p:spPr>
        <p:txBody>
          <a:bodyPr/>
          <a:lstStyle/>
          <a:p>
            <a:pPr algn="ctr" eaLnBrk="1" hangingPunct="1">
              <a:defRPr/>
            </a:pPr>
            <a:r>
              <a:rPr lang="en-US" sz="2400" b="1" dirty="0">
                <a:solidFill>
                  <a:srgbClr val="FF0000"/>
                </a:solidFill>
                <a:latin typeface="Baskerville Old Face" panose="02020602080505020303" pitchFamily="18" charset="0"/>
              </a:rPr>
              <a:t>USS SWORDFISH (SS-193)</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(89 men) by possible Japanese surface attack or mine on 12 January 1945 off Okinawa</a:t>
            </a:r>
          </a:p>
        </p:txBody>
      </p:sp>
      <p:pic>
        <p:nvPicPr>
          <p:cNvPr id="74755" name="Picture 7" descr="0819306"/>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182" r="1010" b="43363"/>
          <a:stretch/>
        </p:blipFill>
        <p:spPr>
          <a:xfrm>
            <a:off x="15240" y="1752600"/>
            <a:ext cx="9128760" cy="1863012"/>
          </a:xfrm>
        </p:spPr>
      </p:pic>
      <p:pic>
        <p:nvPicPr>
          <p:cNvPr id="2" name="Content Placeholder 3">
            <a:extLst>
              <a:ext uri="{FF2B5EF4-FFF2-40B4-BE49-F238E27FC236}">
                <a16:creationId xmlns:a16="http://schemas.microsoft.com/office/drawing/2014/main" id="{13211889-F36F-D59A-6ADE-499AB442B6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r="166"/>
          <a:stretch/>
        </p:blipFill>
        <p:spPr bwMode="auto">
          <a:xfrm>
            <a:off x="0" y="3615612"/>
            <a:ext cx="6265130" cy="3242388"/>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57200" y="292100"/>
            <a:ext cx="8229600" cy="1841500"/>
          </a:xfrm>
        </p:spPr>
        <p:txBody>
          <a:bodyPr/>
          <a:lstStyle/>
          <a:p>
            <a:pPr algn="ctr" eaLnBrk="1" hangingPunct="1">
              <a:defRPr/>
            </a:pPr>
            <a:r>
              <a:rPr lang="en-US" sz="2400" b="1" dirty="0">
                <a:solidFill>
                  <a:srgbClr val="FF0000"/>
                </a:solidFill>
                <a:latin typeface="Baskerville Old Face" panose="02020602080505020303" pitchFamily="18" charset="0"/>
              </a:rPr>
              <a:t>USS BARBEL (SS-316)</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(81 men) on 4 February 1945 during Japanese air attack off the entrance to the Palawan Passage</a:t>
            </a:r>
          </a:p>
        </p:txBody>
      </p:sp>
      <p:pic>
        <p:nvPicPr>
          <p:cNvPr id="75779" name="Picture 5" descr="USS-Barbel-316-2a"/>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6816" r="1042" b="30584"/>
          <a:stretch/>
        </p:blipFill>
        <p:spPr>
          <a:xfrm>
            <a:off x="0" y="1828800"/>
            <a:ext cx="8763000" cy="1905000"/>
          </a:xfrm>
        </p:spPr>
      </p:pic>
      <p:pic>
        <p:nvPicPr>
          <p:cNvPr id="3" name="Content Placeholder 3">
            <a:extLst>
              <a:ext uri="{FF2B5EF4-FFF2-40B4-BE49-F238E27FC236}">
                <a16:creationId xmlns:a16="http://schemas.microsoft.com/office/drawing/2014/main" id="{21588EBF-83D7-29F6-4C77-43B8C6469E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666"/>
          <a:stretch/>
        </p:blipFill>
        <p:spPr bwMode="auto">
          <a:xfrm>
            <a:off x="0" y="3720464"/>
            <a:ext cx="6172200" cy="3137535"/>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57200" y="292100"/>
            <a:ext cx="8229600" cy="1536700"/>
          </a:xfrm>
        </p:spPr>
        <p:txBody>
          <a:bodyPr/>
          <a:lstStyle/>
          <a:p>
            <a:pPr algn="ctr" eaLnBrk="1" hangingPunct="1">
              <a:defRPr/>
            </a:pPr>
            <a:r>
              <a:rPr lang="en-US" sz="2400" b="1" dirty="0">
                <a:solidFill>
                  <a:srgbClr val="FF0000"/>
                </a:solidFill>
                <a:latin typeface="Baskerville Old Face" panose="02020602080505020303" pitchFamily="18" charset="0"/>
              </a:rPr>
              <a:t>USS KETE (SS-369)</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(87 men) on 20 March 1945 to unknown causes between Okinawa and Midway</a:t>
            </a:r>
          </a:p>
        </p:txBody>
      </p:sp>
      <p:pic>
        <p:nvPicPr>
          <p:cNvPr id="76803" name="Picture 5" descr="USS-Kete-369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89100"/>
            <a:ext cx="7620000" cy="3492500"/>
          </a:xfrm>
        </p:spPr>
      </p:pic>
      <p:pic>
        <p:nvPicPr>
          <p:cNvPr id="2" name="Content Placeholder 3">
            <a:extLst>
              <a:ext uri="{FF2B5EF4-FFF2-40B4-BE49-F238E27FC236}">
                <a16:creationId xmlns:a16="http://schemas.microsoft.com/office/drawing/2014/main" id="{35AAAEA0-FF72-B6BE-0BE3-A760EE6095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a:stretch/>
        </p:blipFill>
        <p:spPr bwMode="auto">
          <a:xfrm>
            <a:off x="3810000" y="4102100"/>
            <a:ext cx="5334000" cy="2755900"/>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57200" y="292100"/>
            <a:ext cx="8229600" cy="1841500"/>
          </a:xfrm>
        </p:spPr>
        <p:txBody>
          <a:bodyPr/>
          <a:lstStyle/>
          <a:p>
            <a:pPr algn="ctr" eaLnBrk="1" hangingPunct="1">
              <a:defRPr/>
            </a:pPr>
            <a:r>
              <a:rPr lang="en-US" sz="2400" b="1" dirty="0">
                <a:solidFill>
                  <a:srgbClr val="FF0000"/>
                </a:solidFill>
                <a:latin typeface="Baskerville Old Face" panose="02020602080505020303" pitchFamily="18" charset="0"/>
              </a:rPr>
              <a:t>USS TRIGGER (SS-237)</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(89 men) in the East China Sea on 28 March 1945 during a Japanese air and surface attack</a:t>
            </a:r>
          </a:p>
        </p:txBody>
      </p:sp>
      <p:pic>
        <p:nvPicPr>
          <p:cNvPr id="77827" name="Picture 5" descr="082370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496" b="43825"/>
          <a:stretch/>
        </p:blipFill>
        <p:spPr>
          <a:xfrm>
            <a:off x="2133600" y="1828800"/>
            <a:ext cx="7010400" cy="1600200"/>
          </a:xfrm>
        </p:spPr>
      </p:pic>
      <p:pic>
        <p:nvPicPr>
          <p:cNvPr id="2" name="Content Placeholder 3">
            <a:extLst>
              <a:ext uri="{FF2B5EF4-FFF2-40B4-BE49-F238E27FC236}">
                <a16:creationId xmlns:a16="http://schemas.microsoft.com/office/drawing/2014/main" id="{79A98CAD-0AA7-4551-F8F6-8623AA0FCC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666"/>
          <a:stretch/>
        </p:blipFill>
        <p:spPr bwMode="auto">
          <a:xfrm>
            <a:off x="0" y="3410584"/>
            <a:ext cx="6781800" cy="3447415"/>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SNOOK (SS-279)</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(84 men) on 8 April 1945 due to unknown causes off Formosa</a:t>
            </a:r>
          </a:p>
        </p:txBody>
      </p:sp>
      <p:pic>
        <p:nvPicPr>
          <p:cNvPr id="78851" name="Picture 5" descr="USS-Snook-27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47800" y="1524000"/>
            <a:ext cx="7696200" cy="3335338"/>
          </a:xfrm>
        </p:spPr>
      </p:pic>
      <p:pic>
        <p:nvPicPr>
          <p:cNvPr id="2" name="Content Placeholder 3">
            <a:extLst>
              <a:ext uri="{FF2B5EF4-FFF2-40B4-BE49-F238E27FC236}">
                <a16:creationId xmlns:a16="http://schemas.microsoft.com/office/drawing/2014/main" id="{BA279D82-EF1D-D276-156D-5F8AC480E9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666" r="833"/>
          <a:stretch/>
        </p:blipFill>
        <p:spPr bwMode="auto">
          <a:xfrm>
            <a:off x="0" y="4343400"/>
            <a:ext cx="4905531" cy="25146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LAGARTO (SS-371)</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(86 men) on 4 May 1945 in the Gulf of Siam during a Japanese surface attack</a:t>
            </a:r>
          </a:p>
        </p:txBody>
      </p:sp>
      <p:pic>
        <p:nvPicPr>
          <p:cNvPr id="79875" name="Picture 5" descr="08371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00200"/>
            <a:ext cx="6477000" cy="4337050"/>
          </a:xfrm>
        </p:spPr>
      </p:pic>
      <p:pic>
        <p:nvPicPr>
          <p:cNvPr id="2" name="Content Placeholder 3">
            <a:extLst>
              <a:ext uri="{FF2B5EF4-FFF2-40B4-BE49-F238E27FC236}">
                <a16:creationId xmlns:a16="http://schemas.microsoft.com/office/drawing/2014/main" id="{B7176964-E20B-0D5F-BDD6-20598553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a:stretch/>
        </p:blipFill>
        <p:spPr bwMode="auto">
          <a:xfrm>
            <a:off x="5014452" y="4724400"/>
            <a:ext cx="4129548" cy="2133600"/>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algn="ctr" eaLnBrk="1" hangingPunct="1">
              <a:defRPr/>
            </a:pPr>
            <a:r>
              <a:rPr lang="en-US" sz="2400" b="1" dirty="0">
                <a:solidFill>
                  <a:srgbClr val="FF0000"/>
                </a:solidFill>
                <a:latin typeface="Baskerville Old Face" panose="02020602080505020303" pitchFamily="18" charset="0"/>
              </a:rPr>
              <a:t>USS BONEFISH (SS-223)</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(85 men) on 18 June 1945 during Japanese depth charge attack off of Honshu in the Sea of Japan</a:t>
            </a:r>
          </a:p>
        </p:txBody>
      </p:sp>
      <p:pic>
        <p:nvPicPr>
          <p:cNvPr id="80899" name="Picture 7" descr="082231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t="22174" r="-1" b="43028"/>
          <a:stretch/>
        </p:blipFill>
        <p:spPr>
          <a:xfrm>
            <a:off x="0" y="1600200"/>
            <a:ext cx="9144000" cy="1653702"/>
          </a:xfrm>
        </p:spPr>
      </p:pic>
      <p:pic>
        <p:nvPicPr>
          <p:cNvPr id="2" name="Content Placeholder 4">
            <a:extLst>
              <a:ext uri="{FF2B5EF4-FFF2-40B4-BE49-F238E27FC236}">
                <a16:creationId xmlns:a16="http://schemas.microsoft.com/office/drawing/2014/main" id="{68C4BF03-F136-9B7C-D81E-4F6BAB232D20}"/>
              </a:ext>
            </a:extLst>
          </p:cNvPr>
          <p:cNvPicPr>
            <a:picLocks noChangeAspect="1"/>
          </p:cNvPicPr>
          <p:nvPr/>
        </p:nvPicPr>
        <p:blipFill rotWithShape="1">
          <a:blip r:embed="rId3">
            <a:extLst>
              <a:ext uri="{28A0092B-C50C-407E-A947-70E740481C1C}">
                <a14:useLocalDpi xmlns:a14="http://schemas.microsoft.com/office/drawing/2010/main" val="0"/>
              </a:ext>
            </a:extLst>
          </a:blip>
          <a:srcRect t="18666"/>
          <a:stretch/>
        </p:blipFill>
        <p:spPr bwMode="auto">
          <a:xfrm>
            <a:off x="0" y="3255644"/>
            <a:ext cx="7086600" cy="3602355"/>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algn="ctr" eaLnBrk="1" hangingPunct="1">
              <a:tabLst>
                <a:tab pos="855663" algn="l"/>
              </a:tabLst>
              <a:defRPr/>
            </a:pPr>
            <a:r>
              <a:rPr lang="en-US" sz="2400" b="1" dirty="0">
                <a:solidFill>
                  <a:srgbClr val="FF0000"/>
                </a:solidFill>
                <a:latin typeface="Baskerville Old Face" panose="02020602080505020303" pitchFamily="18" charset="0"/>
              </a:rPr>
              <a:t>USS BULLHEAD (SS-332)</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(84 men) off the Bali coast by a Japanese air attack on 6 August 1945</a:t>
            </a:r>
          </a:p>
        </p:txBody>
      </p:sp>
      <p:pic>
        <p:nvPicPr>
          <p:cNvPr id="81923" name="Picture 5" descr="0833216"/>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1917" r="1000" b="40225"/>
          <a:stretch/>
        </p:blipFill>
        <p:spPr>
          <a:xfrm>
            <a:off x="12032" y="1600200"/>
            <a:ext cx="9131968" cy="1752600"/>
          </a:xfrm>
        </p:spPr>
      </p:pic>
      <p:pic>
        <p:nvPicPr>
          <p:cNvPr id="2" name="Content Placeholder 3">
            <a:extLst>
              <a:ext uri="{FF2B5EF4-FFF2-40B4-BE49-F238E27FC236}">
                <a16:creationId xmlns:a16="http://schemas.microsoft.com/office/drawing/2014/main" id="{F212A43A-C586-59E9-3277-BC20B3B1AD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8666" r="-1667"/>
          <a:stretch/>
        </p:blipFill>
        <p:spPr bwMode="auto">
          <a:xfrm>
            <a:off x="1219200" y="3352800"/>
            <a:ext cx="7010400" cy="3505200"/>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Rectangle 4"/>
          <p:cNvSpPr>
            <a:spLocks noGrp="1" noChangeArrowheads="1"/>
          </p:cNvSpPr>
          <p:nvPr>
            <p:ph type="ctrTitle"/>
          </p:nvPr>
        </p:nvSpPr>
        <p:spPr>
          <a:xfrm>
            <a:off x="1295400" y="838200"/>
            <a:ext cx="6477000" cy="4191000"/>
          </a:xfrm>
        </p:spPr>
        <p:txBody>
          <a:bodyPr/>
          <a:lstStyle/>
          <a:p>
            <a:pPr eaLnBrk="1" hangingPunct="1">
              <a:defRPr/>
            </a:pPr>
            <a:r>
              <a:rPr lang="en-US" sz="2800" b="1" i="1" dirty="0">
                <a:solidFill>
                  <a:srgbClr val="FFC000"/>
                </a:solidFill>
                <a:latin typeface="Baskerville Old Face" panose="02020602080505020303" pitchFamily="18" charset="0"/>
              </a:rPr>
              <a:t>"We, who survived WWII and are privileged to join our loved ones at home, salute those gallant officers and men of our submarines who lost their lives in that long struggle. We shall never forget that it was our submarines that held the lines against the enemy while our fleets replaced losses and repaired wounds."</a:t>
            </a:r>
          </a:p>
        </p:txBody>
      </p:sp>
      <p:sp>
        <p:nvSpPr>
          <p:cNvPr id="165893" name="Rectangle 5"/>
          <p:cNvSpPr>
            <a:spLocks noGrp="1" noChangeArrowheads="1"/>
          </p:cNvSpPr>
          <p:nvPr>
            <p:ph type="subTitle" idx="1"/>
          </p:nvPr>
        </p:nvSpPr>
        <p:spPr>
          <a:xfrm>
            <a:off x="2819400" y="5257800"/>
            <a:ext cx="5410200" cy="609600"/>
          </a:xfrm>
        </p:spPr>
        <p:txBody>
          <a:bodyPr/>
          <a:lstStyle/>
          <a:p>
            <a:pPr eaLnBrk="1" hangingPunct="1">
              <a:defRPr/>
            </a:pPr>
            <a:r>
              <a:rPr lang="en-US" b="1" dirty="0">
                <a:solidFill>
                  <a:srgbClr val="FFC000"/>
                </a:solidFill>
                <a:latin typeface="Baskerville Old Face" panose="02020602080505020303" pitchFamily="18" charset="0"/>
              </a:rPr>
              <a:t>Fleet </a:t>
            </a:r>
            <a:r>
              <a:rPr lang="en-US" sz="2800" b="1" dirty="0">
                <a:solidFill>
                  <a:srgbClr val="FFC000"/>
                </a:solidFill>
                <a:latin typeface="Baskerville Old Face" panose="02020602080505020303" pitchFamily="18" charset="0"/>
              </a:rPr>
              <a:t>Admiral</a:t>
            </a:r>
            <a:r>
              <a:rPr lang="en-US" b="1" dirty="0">
                <a:solidFill>
                  <a:srgbClr val="FFC000"/>
                </a:solidFill>
                <a:latin typeface="Baskerville Old Face" panose="02020602080505020303" pitchFamily="18" charset="0"/>
              </a:rPr>
              <a:t> Chester Nimitz</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457200" y="685800"/>
            <a:ext cx="8229600" cy="1384300"/>
          </a:xfrm>
        </p:spPr>
        <p:txBody>
          <a:bodyPr/>
          <a:lstStyle/>
          <a:p>
            <a:pPr algn="ctr" eaLnBrk="1" hangingPunct="1">
              <a:defRPr/>
            </a:pPr>
            <a:r>
              <a:rPr lang="en-US" sz="2400" b="1" dirty="0">
                <a:solidFill>
                  <a:srgbClr val="FF0000"/>
                </a:solidFill>
                <a:latin typeface="Baskerville Old Face" panose="02020602080505020303" pitchFamily="18" charset="0"/>
              </a:rPr>
              <a:t>USS F-4 SKATE  (SS-23)</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21 men on 25 March 1915 </a:t>
            </a:r>
            <a:br>
              <a:rPr lang="en-US" sz="2400" b="1" dirty="0">
                <a:solidFill>
                  <a:srgbClr val="FFC000"/>
                </a:solidFill>
                <a:latin typeface="Baskerville Old Face" panose="02020602080505020303" pitchFamily="18" charset="0"/>
              </a:rPr>
            </a:br>
            <a:r>
              <a:rPr lang="en-US" sz="2400" b="1" dirty="0">
                <a:solidFill>
                  <a:srgbClr val="FFC000"/>
                </a:solidFill>
                <a:latin typeface="Baskerville Old Face" panose="02020602080505020303" pitchFamily="18" charset="0"/>
              </a:rPr>
              <a:t>when she foundered off Honolulu, Hawaii</a:t>
            </a:r>
            <a:r>
              <a:rPr lang="en-US" sz="2400" b="1" dirty="0">
                <a:solidFill>
                  <a:srgbClr val="FFC000"/>
                </a:solidFill>
              </a:rPr>
              <a:t/>
            </a:r>
            <a:br>
              <a:rPr lang="en-US" sz="2400" b="1" dirty="0">
                <a:solidFill>
                  <a:srgbClr val="FFC000"/>
                </a:solidFill>
              </a:rPr>
            </a:br>
            <a:endParaRPr lang="en-US" sz="2400" b="1" dirty="0">
              <a:solidFill>
                <a:srgbClr val="FFC000"/>
              </a:solidFill>
            </a:endParaRPr>
          </a:p>
        </p:txBody>
      </p:sp>
      <p:pic>
        <p:nvPicPr>
          <p:cNvPr id="16387" name="Picture 7" descr="USS F-4 Skate (SS-2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133600"/>
            <a:ext cx="2935288" cy="4114800"/>
          </a:xfrm>
        </p:spPr>
      </p:pic>
      <p:pic>
        <p:nvPicPr>
          <p:cNvPr id="2" name="Content Placeholder 4">
            <a:extLst>
              <a:ext uri="{FF2B5EF4-FFF2-40B4-BE49-F238E27FC236}">
                <a16:creationId xmlns:a16="http://schemas.microsoft.com/office/drawing/2014/main" id="{9BCEDCC5-DC76-6AF5-19AF-80367BA93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5287" y="2133600"/>
            <a:ext cx="6208713" cy="41148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4"/>
          <p:cNvSpPr>
            <a:spLocks noGrp="1" noChangeArrowheads="1"/>
          </p:cNvSpPr>
          <p:nvPr>
            <p:ph type="title"/>
          </p:nvPr>
        </p:nvSpPr>
        <p:spPr>
          <a:xfrm>
            <a:off x="457200" y="1447800"/>
            <a:ext cx="8229600" cy="3962400"/>
          </a:xfrm>
        </p:spPr>
        <p:txBody>
          <a:bodyPr/>
          <a:lstStyle/>
          <a:p>
            <a:pPr algn="ctr" eaLnBrk="1" hangingPunct="1">
              <a:defRPr/>
            </a:pPr>
            <a:r>
              <a:rPr lang="en-US" sz="4800" b="1" i="1" dirty="0">
                <a:solidFill>
                  <a:srgbClr val="C00000"/>
                </a:solidFill>
                <a:latin typeface="Baskerville Old Face" panose="02020602080505020303" pitchFamily="18" charset="0"/>
              </a:rPr>
              <a:t>BOATS AND MEN </a:t>
            </a:r>
            <a:br>
              <a:rPr lang="en-US" sz="4800" b="1" i="1" dirty="0">
                <a:solidFill>
                  <a:srgbClr val="C00000"/>
                </a:solidFill>
                <a:latin typeface="Baskerville Old Face" panose="02020602080505020303" pitchFamily="18" charset="0"/>
              </a:rPr>
            </a:br>
            <a:r>
              <a:rPr lang="en-US" sz="4800" b="1" i="1" dirty="0">
                <a:solidFill>
                  <a:srgbClr val="C00000"/>
                </a:solidFill>
                <a:latin typeface="Baskerville Old Face" panose="02020602080505020303" pitchFamily="18" charset="0"/>
              </a:rPr>
              <a:t/>
            </a:r>
            <a:br>
              <a:rPr lang="en-US" sz="4800" b="1" i="1" dirty="0">
                <a:solidFill>
                  <a:srgbClr val="C00000"/>
                </a:solidFill>
                <a:latin typeface="Baskerville Old Face" panose="02020602080505020303" pitchFamily="18" charset="0"/>
              </a:rPr>
            </a:br>
            <a:r>
              <a:rPr lang="en-US" sz="4800" b="1" i="1" dirty="0">
                <a:solidFill>
                  <a:srgbClr val="C00000"/>
                </a:solidFill>
                <a:latin typeface="Baskerville Old Face" panose="02020602080505020303" pitchFamily="18" charset="0"/>
              </a:rPr>
              <a:t>LOST</a:t>
            </a:r>
            <a:br>
              <a:rPr lang="en-US" sz="4800" b="1" i="1" dirty="0">
                <a:solidFill>
                  <a:srgbClr val="C00000"/>
                </a:solidFill>
                <a:latin typeface="Baskerville Old Face" panose="02020602080505020303" pitchFamily="18" charset="0"/>
              </a:rPr>
            </a:br>
            <a:r>
              <a:rPr lang="en-US" sz="4800" b="1" i="1" dirty="0">
                <a:solidFill>
                  <a:srgbClr val="C00000"/>
                </a:solidFill>
                <a:latin typeface="Baskerville Old Face" panose="02020602080505020303" pitchFamily="18" charset="0"/>
              </a:rPr>
              <a:t/>
            </a:r>
            <a:br>
              <a:rPr lang="en-US" sz="4800" b="1" i="1" dirty="0">
                <a:solidFill>
                  <a:srgbClr val="C00000"/>
                </a:solidFill>
                <a:latin typeface="Baskerville Old Face" panose="02020602080505020303" pitchFamily="18" charset="0"/>
              </a:rPr>
            </a:br>
            <a:r>
              <a:rPr lang="en-US" sz="4800" b="1" i="1" dirty="0">
                <a:solidFill>
                  <a:srgbClr val="C00000"/>
                </a:solidFill>
                <a:latin typeface="Baskerville Old Face" panose="02020602080505020303" pitchFamily="18" charset="0"/>
              </a:rPr>
              <a:t>POST WWII</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292100"/>
            <a:ext cx="8229600" cy="2146300"/>
          </a:xfrm>
        </p:spPr>
        <p:txBody>
          <a:bodyPr/>
          <a:lstStyle/>
          <a:p>
            <a:pPr algn="ctr" eaLnBrk="1" hangingPunct="1">
              <a:defRPr/>
            </a:pPr>
            <a:r>
              <a:rPr lang="en-US" sz="2400" b="1" dirty="0">
                <a:solidFill>
                  <a:srgbClr val="FF0000"/>
                </a:solidFill>
                <a:latin typeface="Baskerville Old Face" panose="02020602080505020303" pitchFamily="18" charset="0"/>
              </a:rPr>
              <a:t>USS COCHINO (SS-345)</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Boat lost and one man lost on 26 August 1949 off the coast of Norway due to a battery explosion and fire. Six men from the submarine USS Tusk (SS-426) were also lost during the rescue</a:t>
            </a:r>
          </a:p>
        </p:txBody>
      </p:sp>
      <p:pic>
        <p:nvPicPr>
          <p:cNvPr id="84995" name="Picture 5" descr="0834506"/>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363" b="24291"/>
          <a:stretch/>
        </p:blipFill>
        <p:spPr>
          <a:xfrm>
            <a:off x="0" y="4419600"/>
            <a:ext cx="9121422" cy="2438400"/>
          </a:xfrm>
        </p:spPr>
      </p:pic>
      <p:pic>
        <p:nvPicPr>
          <p:cNvPr id="2" name="Content Placeholder 3">
            <a:extLst>
              <a:ext uri="{FF2B5EF4-FFF2-40B4-BE49-F238E27FC236}">
                <a16:creationId xmlns:a16="http://schemas.microsoft.com/office/drawing/2014/main" id="{DCF0ED94-B747-80D4-0106-1EAF07626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666" r="247"/>
          <a:stretch/>
        </p:blipFill>
        <p:spPr bwMode="auto">
          <a:xfrm>
            <a:off x="-1" y="2128578"/>
            <a:ext cx="4944395" cy="2519622"/>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152400"/>
            <a:ext cx="8229600" cy="1981200"/>
          </a:xfrm>
        </p:spPr>
        <p:txBody>
          <a:bodyPr/>
          <a:lstStyle/>
          <a:p>
            <a:pPr algn="ctr" eaLnBrk="1" hangingPunct="1">
              <a:defRPr/>
            </a:pPr>
            <a:r>
              <a:rPr lang="en-US" sz="2400" b="1" dirty="0">
                <a:solidFill>
                  <a:srgbClr val="FF0000"/>
                </a:solidFill>
                <a:latin typeface="Baskerville Old Face" panose="02020602080505020303" pitchFamily="18" charset="0"/>
              </a:rPr>
              <a:t>USS STICKLEBACK (SS-415)</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30 May 1958 off Hawaii when it sunk while being towed after a collision with the USS Silverstein (DE-534). All the crew were taken off before sinking.</a:t>
            </a:r>
          </a:p>
        </p:txBody>
      </p:sp>
      <p:pic>
        <p:nvPicPr>
          <p:cNvPr id="86019" name="Picture 5" descr="08415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91000" y="2717800"/>
            <a:ext cx="4953000" cy="4140200"/>
          </a:xfrm>
        </p:spPr>
      </p:pic>
      <p:pic>
        <p:nvPicPr>
          <p:cNvPr id="2" name="Content Placeholder 3">
            <a:extLst>
              <a:ext uri="{FF2B5EF4-FFF2-40B4-BE49-F238E27FC236}">
                <a16:creationId xmlns:a16="http://schemas.microsoft.com/office/drawing/2014/main" id="{3462BBE5-0002-2A26-C90C-1EF8A9AA72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a:stretch/>
        </p:blipFill>
        <p:spPr bwMode="auto">
          <a:xfrm>
            <a:off x="14056" y="1905000"/>
            <a:ext cx="4719484" cy="2438400"/>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152400"/>
            <a:ext cx="8229600" cy="1828800"/>
          </a:xfrm>
        </p:spPr>
        <p:txBody>
          <a:bodyPr/>
          <a:lstStyle/>
          <a:p>
            <a:pPr algn="ctr" eaLnBrk="1" hangingPunct="1">
              <a:defRPr/>
            </a:pPr>
            <a:r>
              <a:rPr lang="en-US" sz="2400" b="1" dirty="0">
                <a:solidFill>
                  <a:srgbClr val="FF0000"/>
                </a:solidFill>
                <a:latin typeface="Baskerville Old Face" panose="02020602080505020303" pitchFamily="18" charset="0"/>
              </a:rPr>
              <a:t>USS THRESHER (SSN-593)</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(108 crew members, 17 civilian technicians, and 4 U.S. Naval observers) on 10 April 1963 off the New England coast</a:t>
            </a:r>
          </a:p>
        </p:txBody>
      </p:sp>
      <p:pic>
        <p:nvPicPr>
          <p:cNvPr id="87043" name="Picture 5" descr="0859307"/>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790" r="681" b="15443"/>
          <a:stretch/>
        </p:blipFill>
        <p:spPr>
          <a:xfrm>
            <a:off x="2667000" y="4114800"/>
            <a:ext cx="6477000" cy="2743200"/>
          </a:xfrm>
        </p:spPr>
      </p:pic>
      <p:pic>
        <p:nvPicPr>
          <p:cNvPr id="2" name="Content Placeholder 3">
            <a:extLst>
              <a:ext uri="{FF2B5EF4-FFF2-40B4-BE49-F238E27FC236}">
                <a16:creationId xmlns:a16="http://schemas.microsoft.com/office/drawing/2014/main" id="{ECD5D242-41BF-E641-C810-9F3A9E4781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666" r="2500"/>
          <a:stretch/>
        </p:blipFill>
        <p:spPr bwMode="auto">
          <a:xfrm>
            <a:off x="0" y="1828800"/>
            <a:ext cx="5261548" cy="2743200"/>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 y="152400"/>
            <a:ext cx="8229600" cy="1828800"/>
          </a:xfrm>
        </p:spPr>
        <p:txBody>
          <a:bodyPr/>
          <a:lstStyle/>
          <a:p>
            <a:pPr algn="ctr" eaLnBrk="1" hangingPunct="1">
              <a:defRPr/>
            </a:pPr>
            <a:r>
              <a:rPr lang="en-US" sz="2400" b="1" dirty="0">
                <a:solidFill>
                  <a:srgbClr val="FF0000"/>
                </a:solidFill>
                <a:latin typeface="Baskerville Old Face" panose="02020602080505020303" pitchFamily="18" charset="0"/>
              </a:rPr>
              <a:t>USS SCORPION (SSN-589)</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with all hands (99 men) on 22 May 1968 due to possible battery explosion 400 miles south of the Azores</a:t>
            </a:r>
          </a:p>
        </p:txBody>
      </p:sp>
      <p:pic>
        <p:nvPicPr>
          <p:cNvPr id="88067" name="Picture 5" descr="08589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743200"/>
            <a:ext cx="6610350" cy="4114800"/>
          </a:xfrm>
        </p:spPr>
      </p:pic>
      <p:pic>
        <p:nvPicPr>
          <p:cNvPr id="2" name="Content Placeholder 3">
            <a:extLst>
              <a:ext uri="{FF2B5EF4-FFF2-40B4-BE49-F238E27FC236}">
                <a16:creationId xmlns:a16="http://schemas.microsoft.com/office/drawing/2014/main" id="{4F413B66-13B2-7C77-9CD6-B55582DD7A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4" r="1666"/>
          <a:stretch/>
        </p:blipFill>
        <p:spPr bwMode="auto">
          <a:xfrm>
            <a:off x="4191000" y="1676400"/>
            <a:ext cx="4800600" cy="2522349"/>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2999"/>
            <a:ext cx="9144000" cy="5715001"/>
          </a:xfrm>
        </p:spPr>
      </p:pic>
    </p:spTree>
    <p:extLst>
      <p:ext uri="{BB962C8B-B14F-4D97-AF65-F5344CB8AC3E}">
        <p14:creationId xmlns:p14="http://schemas.microsoft.com/office/powerpoint/2010/main" val="38975031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2999"/>
            <a:ext cx="9144000" cy="5715001"/>
          </a:xfrm>
        </p:spPr>
      </p:pic>
    </p:spTree>
    <p:extLst>
      <p:ext uri="{BB962C8B-B14F-4D97-AF65-F5344CB8AC3E}">
        <p14:creationId xmlns:p14="http://schemas.microsoft.com/office/powerpoint/2010/main" val="24294936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p:cNvSpPr>
          <p:nvPr/>
        </p:nvSpPr>
        <p:spPr bwMode="auto">
          <a:xfrm>
            <a:off x="1066800" y="2286000"/>
            <a:ext cx="7620000" cy="2862263"/>
          </a:xfrm>
          <a:prstGeom prst="rect">
            <a:avLst/>
          </a:prstGeom>
          <a:noFill/>
          <a:ln>
            <a:noFill/>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defRPr/>
            </a:pPr>
            <a:r>
              <a:rPr lang="en-US" altLang="en-US" sz="3600" i="1" dirty="0">
                <a:solidFill>
                  <a:srgbClr val="FFC000"/>
                </a:solidFill>
                <a:effectLst>
                  <a:outerShdw blurRad="38100" dist="38100" dir="2700000" algn="tl">
                    <a:srgbClr val="000000">
                      <a:alpha val="43137"/>
                    </a:srgbClr>
                  </a:outerShdw>
                </a:effectLst>
                <a:latin typeface="Baskerville Old Face" panose="02020602080505020303" pitchFamily="18" charset="0"/>
                <a:cs typeface="Arial" panose="020B0604020202020204" pitchFamily="34" charset="0"/>
              </a:rPr>
              <a:t>Finally, we remember all the brave Submariners who died  in the course of their duties aboard submarines, some individually and some in groups, but where the submarine itself was not lost</a:t>
            </a:r>
            <a:endParaRPr lang="en-US" altLang="en-US" sz="3600" dirty="0">
              <a:effectLst>
                <a:outerShdw blurRad="38100" dist="38100" dir="2700000" algn="tl">
                  <a:srgbClr val="000000">
                    <a:alpha val="43137"/>
                  </a:srgbClr>
                </a:outerShdw>
              </a:effectLst>
              <a:cs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1800"/>
            <a:ext cx="8229600" cy="3101975"/>
          </a:xfrm>
        </p:spPr>
        <p:txBody>
          <a:bodyPr/>
          <a:lstStyle/>
          <a:p>
            <a:pPr algn="ctr">
              <a:defRPr/>
            </a:pPr>
            <a:r>
              <a:rPr lang="en-US" b="1" i="1" dirty="0">
                <a:solidFill>
                  <a:srgbClr val="FFC000"/>
                </a:solidFill>
                <a:latin typeface="Baskerville Old Face" panose="02020602080505020303" pitchFamily="18" charset="0"/>
              </a:rPr>
              <a:t>Our purpose: to perpetuate the memory of our shipmates who gave their lives in the pursuit of their duties while serving their country.</a:t>
            </a:r>
          </a:p>
        </p:txBody>
      </p:sp>
      <p:pic>
        <p:nvPicPr>
          <p:cNvPr id="90115" name="Content Placeholder 3" descr="Logo-USSVI-COLOR.gif"/>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162300" y="546100"/>
            <a:ext cx="2819400" cy="1909763"/>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4 Eternal Father, Strong to Save (Instrumental).wma">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609600" y="30353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4"/>
          <p:cNvSpPr>
            <a:spLocks noChangeArrowheads="1"/>
          </p:cNvSpPr>
          <p:nvPr/>
        </p:nvSpPr>
        <p:spPr bwMode="auto">
          <a:xfrm>
            <a:off x="838200" y="1327150"/>
            <a:ext cx="7467600" cy="3416300"/>
          </a:xfrm>
          <a:prstGeom prst="rect">
            <a:avLst/>
          </a:prstGeom>
          <a:noFill/>
          <a:ln>
            <a:noFill/>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defRPr/>
            </a:pPr>
            <a:r>
              <a:rPr lang="en-US" altLang="en-US" sz="3600" i="1" dirty="0">
                <a:solidFill>
                  <a:srgbClr val="FFC000"/>
                </a:solidFill>
                <a:effectLst>
                  <a:outerShdw blurRad="38100" dist="38100" dir="2700000" algn="tl">
                    <a:srgbClr val="000000">
                      <a:alpha val="43137"/>
                    </a:srgbClr>
                  </a:outerShdw>
                </a:effectLst>
                <a:latin typeface="Baskerville Old Face" panose="02020602080505020303" pitchFamily="18" charset="0"/>
                <a:cs typeface="Arial" panose="020B0604020202020204" pitchFamily="34" charset="0"/>
              </a:rPr>
              <a:t>Lord God, our power evermore,</a:t>
            </a:r>
          </a:p>
          <a:p>
            <a:pPr>
              <a:spcBef>
                <a:spcPct val="0"/>
              </a:spcBef>
              <a:buClrTx/>
              <a:buSzTx/>
              <a:buFontTx/>
              <a:buNone/>
              <a:defRPr/>
            </a:pPr>
            <a:r>
              <a:rPr lang="en-US" altLang="en-US" sz="3600" i="1" dirty="0">
                <a:solidFill>
                  <a:srgbClr val="FFC000"/>
                </a:solidFill>
                <a:effectLst>
                  <a:outerShdw blurRad="38100" dist="38100" dir="2700000" algn="tl">
                    <a:srgbClr val="000000">
                      <a:alpha val="43137"/>
                    </a:srgbClr>
                  </a:outerShdw>
                </a:effectLst>
                <a:latin typeface="Baskerville Old Face" panose="02020602080505020303" pitchFamily="18" charset="0"/>
                <a:cs typeface="Arial" panose="020B0604020202020204" pitchFamily="34" charset="0"/>
              </a:rPr>
              <a:t>Whose arm doth reach the ocean floor;</a:t>
            </a:r>
          </a:p>
          <a:p>
            <a:pPr>
              <a:spcBef>
                <a:spcPct val="0"/>
              </a:spcBef>
              <a:buClrTx/>
              <a:buSzTx/>
              <a:buFontTx/>
              <a:buNone/>
              <a:defRPr/>
            </a:pPr>
            <a:r>
              <a:rPr lang="en-US" altLang="en-US" sz="3600" i="1" dirty="0">
                <a:solidFill>
                  <a:srgbClr val="FFC000"/>
                </a:solidFill>
                <a:effectLst>
                  <a:outerShdw blurRad="38100" dist="38100" dir="2700000" algn="tl">
                    <a:srgbClr val="000000">
                      <a:alpha val="43137"/>
                    </a:srgbClr>
                  </a:outerShdw>
                </a:effectLst>
                <a:latin typeface="Baskerville Old Face" panose="02020602080505020303" pitchFamily="18" charset="0"/>
                <a:cs typeface="Arial" panose="020B0604020202020204" pitchFamily="34" charset="0"/>
              </a:rPr>
              <a:t>Dive with our crews beneath the sea,</a:t>
            </a:r>
          </a:p>
          <a:p>
            <a:pPr>
              <a:spcBef>
                <a:spcPct val="0"/>
              </a:spcBef>
              <a:buClrTx/>
              <a:buSzTx/>
              <a:buFontTx/>
              <a:buNone/>
              <a:defRPr/>
            </a:pPr>
            <a:r>
              <a:rPr lang="en-US" altLang="en-US" sz="3600" i="1" dirty="0">
                <a:solidFill>
                  <a:srgbClr val="FFC000"/>
                </a:solidFill>
                <a:effectLst>
                  <a:outerShdw blurRad="38100" dist="38100" dir="2700000" algn="tl">
                    <a:srgbClr val="000000">
                      <a:alpha val="43137"/>
                    </a:srgbClr>
                  </a:outerShdw>
                </a:effectLst>
                <a:latin typeface="Baskerville Old Face" panose="02020602080505020303" pitchFamily="18" charset="0"/>
                <a:cs typeface="Arial" panose="020B0604020202020204" pitchFamily="34" charset="0"/>
              </a:rPr>
              <a:t>Traverse the depths protectively.</a:t>
            </a:r>
          </a:p>
          <a:p>
            <a:pPr>
              <a:spcBef>
                <a:spcPct val="0"/>
              </a:spcBef>
              <a:buClrTx/>
              <a:buSzTx/>
              <a:buFontTx/>
              <a:buNone/>
              <a:defRPr/>
            </a:pPr>
            <a:r>
              <a:rPr lang="en-US" altLang="en-US" sz="3600" i="1" dirty="0">
                <a:solidFill>
                  <a:srgbClr val="FFC000"/>
                </a:solidFill>
                <a:effectLst>
                  <a:outerShdw blurRad="38100" dist="38100" dir="2700000" algn="tl">
                    <a:srgbClr val="000000">
                      <a:alpha val="43137"/>
                    </a:srgbClr>
                  </a:outerShdw>
                </a:effectLst>
                <a:latin typeface="Baskerville Old Face" panose="02020602080505020303" pitchFamily="18" charset="0"/>
                <a:cs typeface="Arial" panose="020B0604020202020204" pitchFamily="34" charset="0"/>
              </a:rPr>
              <a:t>Oh, hear us when we pray, and keep</a:t>
            </a:r>
          </a:p>
          <a:p>
            <a:pPr>
              <a:spcBef>
                <a:spcPct val="0"/>
              </a:spcBef>
              <a:buClrTx/>
              <a:buSzTx/>
              <a:buFontTx/>
              <a:buNone/>
              <a:defRPr/>
            </a:pPr>
            <a:r>
              <a:rPr lang="en-US" altLang="en-US" sz="3600" i="1" dirty="0">
                <a:solidFill>
                  <a:srgbClr val="FFC000"/>
                </a:solidFill>
                <a:effectLst>
                  <a:outerShdw blurRad="38100" dist="38100" dir="2700000" algn="tl">
                    <a:srgbClr val="000000">
                      <a:alpha val="43137"/>
                    </a:srgbClr>
                  </a:outerShdw>
                </a:effectLst>
                <a:latin typeface="Baskerville Old Face" panose="02020602080505020303" pitchFamily="18" charset="0"/>
                <a:cs typeface="Arial" panose="020B0604020202020204" pitchFamily="34" charset="0"/>
              </a:rPr>
              <a:t>Them safe from peril in the deep.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457200" y="609600"/>
            <a:ext cx="8229600" cy="1384300"/>
          </a:xfrm>
        </p:spPr>
        <p:txBody>
          <a:bodyPr/>
          <a:lstStyle/>
          <a:p>
            <a:pPr algn="ctr" eaLnBrk="1" hangingPunct="1">
              <a:defRPr/>
            </a:pPr>
            <a:r>
              <a:rPr lang="en-US" sz="2400" b="1" dirty="0">
                <a:solidFill>
                  <a:srgbClr val="FF0000"/>
                </a:solidFill>
                <a:latin typeface="Baskerville Old Face" panose="02020602080505020303" pitchFamily="18" charset="0"/>
              </a:rPr>
              <a:t>USS F-1 CARP (SS-20)</a:t>
            </a:r>
            <a:r>
              <a:rPr lang="en-US" sz="2400" b="1" dirty="0">
                <a:solidFill>
                  <a:srgbClr val="FFC000"/>
                </a:solidFill>
                <a:latin typeface="Baskerville Old Face" panose="02020602080505020303" pitchFamily="18" charset="0"/>
              </a:rPr>
              <a:t/>
            </a:r>
            <a:br>
              <a:rPr lang="en-US" sz="2400" b="1" dirty="0">
                <a:solidFill>
                  <a:srgbClr val="FFC000"/>
                </a:solidFill>
                <a:latin typeface="Baskerville Old Face" panose="02020602080505020303" pitchFamily="18" charset="0"/>
              </a:rPr>
            </a:br>
            <a:r>
              <a:rPr lang="en-US" sz="2400" b="1" dirty="0">
                <a:solidFill>
                  <a:srgbClr val="FFC000"/>
                </a:solidFill>
                <a:latin typeface="Baskerville Old Face" panose="02020602080505020303" pitchFamily="18" charset="0"/>
              </a:rPr>
              <a:t>Lost with 19 men on 17 December 1917 when it was sunk after a collision with the USS F-3 (SS-22) </a:t>
            </a:r>
            <a:br>
              <a:rPr lang="en-US" sz="2400" b="1" dirty="0">
                <a:solidFill>
                  <a:srgbClr val="FFC000"/>
                </a:solidFill>
                <a:latin typeface="Baskerville Old Face" panose="02020602080505020303" pitchFamily="18" charset="0"/>
              </a:rPr>
            </a:br>
            <a:r>
              <a:rPr lang="en-US" sz="2400" b="1" dirty="0">
                <a:solidFill>
                  <a:srgbClr val="FFC000"/>
                </a:solidFill>
                <a:latin typeface="Baskerville Old Face" panose="02020602080505020303" pitchFamily="18" charset="0"/>
              </a:rPr>
              <a:t>off La Jolla, California</a:t>
            </a:r>
          </a:p>
        </p:txBody>
      </p:sp>
      <p:pic>
        <p:nvPicPr>
          <p:cNvPr id="18435" name="Picture 8" descr="USS F-1 Carp (SS-2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209800"/>
            <a:ext cx="3313113" cy="4114800"/>
          </a:xfrm>
        </p:spPr>
      </p:pic>
      <p:pic>
        <p:nvPicPr>
          <p:cNvPr id="2" name="Content Placeholder 3">
            <a:extLst>
              <a:ext uri="{FF2B5EF4-FFF2-40B4-BE49-F238E27FC236}">
                <a16:creationId xmlns:a16="http://schemas.microsoft.com/office/drawing/2014/main" id="{E849EB19-A87F-F03E-FD0D-630ADF100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1840" y="2209800"/>
            <a:ext cx="5852159" cy="41148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A sunset over a body of water&#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474663"/>
            <a:ext cx="8093075"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Box 3"/>
          <p:cNvSpPr txBox="1">
            <a:spLocks noChangeArrowheads="1"/>
          </p:cNvSpPr>
          <p:nvPr/>
        </p:nvSpPr>
        <p:spPr bwMode="auto">
          <a:xfrm>
            <a:off x="0" y="44450"/>
            <a:ext cx="91821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spcBef>
                <a:spcPct val="0"/>
              </a:spcBef>
              <a:buClrTx/>
              <a:buSzTx/>
              <a:buFontTx/>
              <a:buNone/>
            </a:pPr>
            <a:endParaRPr lang="en-US" altLang="en-US" sz="2400" i="1">
              <a:solidFill>
                <a:srgbClr val="FFC000"/>
              </a:solidFill>
              <a:latin typeface="Times New Roman" pitchFamily="18" charset="0"/>
              <a:cs typeface="Times New Roman" pitchFamily="18" charset="0"/>
            </a:endParaRPr>
          </a:p>
          <a:p>
            <a:pPr algn="ctr">
              <a:spcBef>
                <a:spcPct val="0"/>
              </a:spcBef>
              <a:buClrTx/>
              <a:buSzTx/>
              <a:buFontTx/>
              <a:buNone/>
            </a:pPr>
            <a:r>
              <a:rPr lang="en-US" altLang="en-US" sz="2400" i="1">
                <a:solidFill>
                  <a:srgbClr val="FFC000"/>
                </a:solidFill>
                <a:latin typeface="Times New Roman" pitchFamily="18" charset="0"/>
                <a:cs typeface="Times New Roman" pitchFamily="18" charset="0"/>
              </a:rPr>
              <a:t>In the beginning,</a:t>
            </a:r>
            <a:r>
              <a:rPr lang="en-US" altLang="en-US" sz="3600" i="1">
                <a:solidFill>
                  <a:srgbClr val="FFC000"/>
                </a:solidFill>
                <a:latin typeface="Times New Roman" pitchFamily="18" charset="0"/>
                <a:cs typeface="Times New Roman" pitchFamily="18" charset="0"/>
              </a:rPr>
              <a:t> </a:t>
            </a:r>
          </a:p>
          <a:p>
            <a:pPr algn="ctr">
              <a:spcBef>
                <a:spcPct val="0"/>
              </a:spcBef>
              <a:buClrTx/>
              <a:buSzTx/>
              <a:buFontTx/>
              <a:buNone/>
            </a:pPr>
            <a:r>
              <a:rPr lang="en-US" altLang="en-US" sz="3600" i="1">
                <a:solidFill>
                  <a:srgbClr val="FFC000"/>
                </a:solidFill>
                <a:latin typeface="Times New Roman" pitchFamily="18" charset="0"/>
                <a:cs typeface="Times New Roman" pitchFamily="18" charset="0"/>
              </a:rPr>
              <a:t>   GOD created Submariners….</a:t>
            </a:r>
          </a:p>
          <a:p>
            <a:pPr algn="ctr">
              <a:spcBef>
                <a:spcPct val="0"/>
              </a:spcBef>
              <a:buClrTx/>
              <a:buSzTx/>
              <a:buFontTx/>
              <a:buNone/>
            </a:pPr>
            <a:r>
              <a:rPr lang="en-US" altLang="en-US" sz="2400" i="1">
                <a:solidFill>
                  <a:srgbClr val="FFC000"/>
                </a:solidFill>
                <a:latin typeface="Times New Roman" pitchFamily="18" charset="0"/>
                <a:cs typeface="Times New Roman" pitchFamily="18" charset="0"/>
              </a:rPr>
              <a:t>then</a:t>
            </a:r>
          </a:p>
          <a:p>
            <a:pPr algn="ctr">
              <a:spcBef>
                <a:spcPct val="0"/>
              </a:spcBef>
              <a:buClrTx/>
              <a:buSzTx/>
              <a:buFontTx/>
              <a:buNone/>
            </a:pPr>
            <a:r>
              <a:rPr lang="en-US" altLang="en-US" sz="3600" i="1">
                <a:solidFill>
                  <a:srgbClr val="FFC000"/>
                </a:solidFill>
                <a:latin typeface="Times New Roman" pitchFamily="18" charset="0"/>
                <a:cs typeface="Times New Roman" pitchFamily="18" charset="0"/>
              </a:rPr>
              <a:t>Submariners created Submarines</a:t>
            </a:r>
          </a:p>
          <a:p>
            <a:pPr algn="ctr">
              <a:spcBef>
                <a:spcPct val="0"/>
              </a:spcBef>
              <a:buClrTx/>
              <a:buSzTx/>
              <a:buFontTx/>
              <a:buNone/>
            </a:pPr>
            <a:r>
              <a:rPr lang="en-US" altLang="en-US" sz="2400" i="1">
                <a:solidFill>
                  <a:srgbClr val="FFC000"/>
                </a:solidFill>
                <a:latin typeface="Times New Roman" pitchFamily="18" charset="0"/>
                <a:cs typeface="Times New Roman" pitchFamily="18" charset="0"/>
              </a:rPr>
              <a:t>and</a:t>
            </a:r>
            <a:r>
              <a:rPr lang="en-US" altLang="en-US" sz="3600" i="1">
                <a:solidFill>
                  <a:srgbClr val="FFC000"/>
                </a:solidFill>
                <a:latin typeface="Times New Roman" pitchFamily="18" charset="0"/>
                <a:cs typeface="Times New Roman" pitchFamily="18" charset="0"/>
              </a:rPr>
              <a:t> </a:t>
            </a:r>
          </a:p>
          <a:p>
            <a:pPr algn="ctr">
              <a:spcBef>
                <a:spcPct val="0"/>
              </a:spcBef>
              <a:buClrTx/>
              <a:buSzTx/>
              <a:buFontTx/>
              <a:buNone/>
            </a:pPr>
            <a:r>
              <a:rPr lang="en-US" altLang="en-US" sz="3600" i="1">
                <a:solidFill>
                  <a:srgbClr val="FFC000"/>
                </a:solidFill>
                <a:latin typeface="Times New Roman" pitchFamily="18" charset="0"/>
                <a:cs typeface="Times New Roman" pitchFamily="18" charset="0"/>
              </a:rPr>
              <a:t>Submarines created the Brotherhood</a:t>
            </a:r>
          </a:p>
          <a:p>
            <a:pPr algn="ctr">
              <a:spcBef>
                <a:spcPct val="0"/>
              </a:spcBef>
              <a:buClrTx/>
              <a:buSzTx/>
              <a:buFontTx/>
              <a:buNone/>
            </a:pPr>
            <a:endParaRPr lang="en-US" altLang="en-US" sz="3600" i="1">
              <a:solidFill>
                <a:srgbClr val="FFC000"/>
              </a:solidFill>
              <a:latin typeface="Times New Roman" pitchFamily="18" charset="0"/>
              <a:cs typeface="Times New Roman" pitchFamily="18" charset="0"/>
            </a:endParaRPr>
          </a:p>
          <a:p>
            <a:pPr algn="ctr">
              <a:spcBef>
                <a:spcPct val="0"/>
              </a:spcBef>
              <a:buClrTx/>
              <a:buSzTx/>
              <a:buFontTx/>
              <a:buNone/>
            </a:pPr>
            <a:endParaRPr lang="en-US" altLang="en-US" sz="3600" i="1">
              <a:solidFill>
                <a:srgbClr val="FFC000"/>
              </a:solidFill>
              <a:latin typeface="Times New Roman" pitchFamily="18" charset="0"/>
              <a:cs typeface="Times New Roman" pitchFamily="18" charset="0"/>
            </a:endParaRPr>
          </a:p>
          <a:p>
            <a:pPr algn="ctr">
              <a:spcBef>
                <a:spcPct val="0"/>
              </a:spcBef>
              <a:buClrTx/>
              <a:buSzTx/>
              <a:buFontTx/>
              <a:buNone/>
            </a:pPr>
            <a:endParaRPr lang="en-US" altLang="en-US" sz="2400" i="1">
              <a:solidFill>
                <a:srgbClr val="FFC000"/>
              </a:solidFill>
              <a:latin typeface="Times New Roman" pitchFamily="18" charset="0"/>
              <a:cs typeface="Times New Roman" pitchFamily="18" charset="0"/>
            </a:endParaRPr>
          </a:p>
          <a:p>
            <a:pPr algn="ctr">
              <a:spcBef>
                <a:spcPct val="0"/>
              </a:spcBef>
              <a:buClrTx/>
              <a:buSzTx/>
              <a:buFontTx/>
              <a:buNone/>
            </a:pPr>
            <a:r>
              <a:rPr lang="en-US" altLang="en-US" sz="4800" i="1">
                <a:solidFill>
                  <a:srgbClr val="FFC000"/>
                </a:solidFill>
                <a:latin typeface="Times New Roman" pitchFamily="18" charset="0"/>
                <a:cs typeface="Times New Roman" pitchFamily="18" charset="0"/>
              </a:rPr>
              <a:t>Sailors, Rest Your Oars</a:t>
            </a:r>
          </a:p>
          <a:p>
            <a:pPr>
              <a:spcBef>
                <a:spcPct val="0"/>
              </a:spcBef>
              <a:buClrTx/>
              <a:buSzTx/>
              <a:buFontTx/>
              <a:buNone/>
            </a:pPr>
            <a:endParaRPr lang="en-US" altLang="en-US" sz="2400"/>
          </a:p>
        </p:txBody>
      </p:sp>
      <p:pic>
        <p:nvPicPr>
          <p:cNvPr id="93188" name="Picture 5" descr="A picture containing mirror, sitting, laying, cat&#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038600"/>
            <a:ext cx="28479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9" descr="A picture containing man, cat, laying&#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025" y="4038600"/>
            <a:ext cx="28479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Content Placeholder 3" descr="Logo-USSVI-COLO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75" y="1085850"/>
            <a:ext cx="6926263"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A53F9F-5891-82A9-296B-F772AE024F7F}"/>
              </a:ext>
            </a:extLst>
          </p:cNvPr>
          <p:cNvSpPr txBox="1"/>
          <p:nvPr/>
        </p:nvSpPr>
        <p:spPr>
          <a:xfrm>
            <a:off x="838200" y="2974019"/>
            <a:ext cx="7543800" cy="1508105"/>
          </a:xfrm>
          <a:prstGeom prst="rect">
            <a:avLst/>
          </a:prstGeom>
          <a:noFill/>
        </p:spPr>
        <p:txBody>
          <a:bodyPr wrap="square" rtlCol="0">
            <a:spAutoFit/>
          </a:bodyPr>
          <a:lstStyle/>
          <a:p>
            <a:r>
              <a:rPr lang="en-US" dirty="0"/>
              <a:t>Attributes and credits</a:t>
            </a:r>
          </a:p>
          <a:p>
            <a:endParaRPr lang="en-US" dirty="0"/>
          </a:p>
          <a:p>
            <a:r>
              <a:rPr lang="en-US" sz="1100" dirty="0"/>
              <a:t>Initial Photos and info was sourced from ALBANY-SARATOGA BASE UNITED STATES SUBMARINE VETERANS PowerPoint dated May 1, 2006</a:t>
            </a:r>
          </a:p>
          <a:p>
            <a:endParaRPr lang="en-US" sz="1100" dirty="0"/>
          </a:p>
          <a:p>
            <a:r>
              <a:rPr lang="en-US" sz="1100" dirty="0"/>
              <a:t>Maps, locations, research and reorganization by Buck Crouch, Tucson Base USSVI August 26, 2023</a:t>
            </a:r>
          </a:p>
        </p:txBody>
      </p:sp>
    </p:spTree>
    <p:extLst>
      <p:ext uri="{BB962C8B-B14F-4D97-AF65-F5344CB8AC3E}">
        <p14:creationId xmlns:p14="http://schemas.microsoft.com/office/powerpoint/2010/main" val="8125340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457200" y="457200"/>
            <a:ext cx="8229600" cy="1384300"/>
          </a:xfrm>
        </p:spPr>
        <p:txBody>
          <a:bodyPr/>
          <a:lstStyle/>
          <a:p>
            <a:pPr algn="ctr" eaLnBrk="1" hangingPunct="1">
              <a:defRPr/>
            </a:pPr>
            <a:r>
              <a:rPr lang="en-US" sz="2400" b="1" dirty="0">
                <a:solidFill>
                  <a:srgbClr val="FF0000"/>
                </a:solidFill>
                <a:latin typeface="Baskerville Old Face" panose="02020602080505020303" pitchFamily="18" charset="0"/>
              </a:rPr>
              <a:t>USS H-1 SEAWOLF (SS-28)</a:t>
            </a:r>
            <a:r>
              <a:rPr lang="en-US" sz="2400" b="1" dirty="0">
                <a:latin typeface="Baskerville Old Face" panose="02020602080505020303" pitchFamily="18" charset="0"/>
              </a:rPr>
              <a:t/>
            </a:r>
            <a:br>
              <a:rPr lang="en-US" sz="2400" b="1" dirty="0">
                <a:latin typeface="Baskerville Old Face" panose="02020602080505020303" pitchFamily="18" charset="0"/>
              </a:rPr>
            </a:br>
            <a:r>
              <a:rPr lang="en-US" sz="2400" b="1" dirty="0">
                <a:solidFill>
                  <a:srgbClr val="FFC000"/>
                </a:solidFill>
                <a:latin typeface="Baskerville Old Face" panose="02020602080505020303" pitchFamily="18" charset="0"/>
              </a:rPr>
              <a:t>Lost 12 March 1920 with the loss of 4 men </a:t>
            </a:r>
            <a:br>
              <a:rPr lang="en-US" sz="2400" b="1" dirty="0">
                <a:solidFill>
                  <a:srgbClr val="FFC000"/>
                </a:solidFill>
                <a:latin typeface="Baskerville Old Face" panose="02020602080505020303" pitchFamily="18" charset="0"/>
              </a:rPr>
            </a:br>
            <a:r>
              <a:rPr lang="en-US" sz="2400" b="1" dirty="0">
                <a:solidFill>
                  <a:srgbClr val="FFC000"/>
                </a:solidFill>
                <a:latin typeface="Baskerville Old Face" panose="02020602080505020303" pitchFamily="18" charset="0"/>
              </a:rPr>
              <a:t>when it grounded off the coast of </a:t>
            </a:r>
            <a:br>
              <a:rPr lang="en-US" sz="2400" b="1" dirty="0">
                <a:solidFill>
                  <a:srgbClr val="FFC000"/>
                </a:solidFill>
                <a:latin typeface="Baskerville Old Face" panose="02020602080505020303" pitchFamily="18" charset="0"/>
              </a:rPr>
            </a:br>
            <a:r>
              <a:rPr lang="en-US" sz="2400" b="1" dirty="0">
                <a:solidFill>
                  <a:srgbClr val="FFC000"/>
                </a:solidFill>
                <a:latin typeface="Baskerville Old Face" panose="02020602080505020303" pitchFamily="18" charset="0"/>
              </a:rPr>
              <a:t>Santa Margarita Island, Baja California</a:t>
            </a:r>
          </a:p>
        </p:txBody>
      </p:sp>
      <p:pic>
        <p:nvPicPr>
          <p:cNvPr id="20483" name="Picture 6" descr="USS H-1 Seawolf (SS-2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981200"/>
            <a:ext cx="4876799" cy="2609746"/>
          </a:xfrm>
        </p:spPr>
      </p:pic>
      <p:pic>
        <p:nvPicPr>
          <p:cNvPr id="2" name="Content Placeholder 3">
            <a:extLst>
              <a:ext uri="{FF2B5EF4-FFF2-40B4-BE49-F238E27FC236}">
                <a16:creationId xmlns:a16="http://schemas.microsoft.com/office/drawing/2014/main" id="{7EAC5746-DF26-482F-008F-42E0B64C12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500"/>
          <a:stretch/>
        </p:blipFill>
        <p:spPr>
          <a:xfrm>
            <a:off x="3823856" y="4114800"/>
            <a:ext cx="5320144" cy="2743200"/>
          </a:xfrm>
          <a:prstGeom prst="rect">
            <a:avLst/>
          </a:prstGeom>
        </p:spPr>
      </p:pic>
    </p:spTree>
  </p:cSld>
  <p:clrMapOvr>
    <a:masterClrMapping/>
  </p:clrMapOvr>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13920</TotalTime>
  <Words>2409</Words>
  <Application>Microsoft Office PowerPoint</Application>
  <PresentationFormat>On-screen Show (4:3)</PresentationFormat>
  <Paragraphs>110</Paragraphs>
  <Slides>82</Slides>
  <Notes>10</Notes>
  <HiddenSlides>1</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82</vt:i4>
      </vt:variant>
    </vt:vector>
  </HeadingPairs>
  <TitlesOfParts>
    <vt:vector size="90" baseType="lpstr">
      <vt:lpstr>Arial</vt:lpstr>
      <vt:lpstr>Baskerville Old Face</vt:lpstr>
      <vt:lpstr>Calibri</vt:lpstr>
      <vt:lpstr>Tahoma</vt:lpstr>
      <vt:lpstr>Times New Roman</vt:lpstr>
      <vt:lpstr>Wingdings</vt:lpstr>
      <vt:lpstr>Ocean</vt:lpstr>
      <vt:lpstr>Office Theme</vt:lpstr>
      <vt:lpstr>PowerPoint Presentation</vt:lpstr>
      <vt:lpstr> UNITED STATES SUBMARINE VETERANS</vt:lpstr>
      <vt:lpstr>“A nation reveals itself not only by the men it produces, but also by the men it honors, the men it remembers.”                      John F. Kennedy</vt:lpstr>
      <vt:lpstr>Our purpose: to perpetuate the memory of our shipmates who gave their lives in the pursuit of their duties while serving their country.</vt:lpstr>
      <vt:lpstr>PowerPoint Presentation</vt:lpstr>
      <vt:lpstr>BOATS AND MEN  LOST  PRIOR TO WWII</vt:lpstr>
      <vt:lpstr>USS F-4 SKATE  (SS-23) Lost with 21 men on 25 March 1915  when she foundered off Honolulu, Hawaii </vt:lpstr>
      <vt:lpstr>USS F-1 CARP (SS-20) Lost with 19 men on 17 December 1917 when it was sunk after a collision with the USS F-3 (SS-22)  off La Jolla, California</vt:lpstr>
      <vt:lpstr>USS H-1 SEAWOLF (SS-28) Lost 12 March 1920 with the loss of 4 men  when it grounded off the coast of  Santa Margarita Island, Baja California</vt:lpstr>
      <vt:lpstr>USS S-5 MOCCASIN (SS-110) Lost 1 September 1920 when it foundered 40 miles offshore of the Delaware Capes. The crew escaped through a hole cut in the hull in the aft tiller room</vt:lpstr>
      <vt:lpstr>USS 0-5 (SS-66) Lost 29 October 1923 with 3 men when it sunk after a collision with SS Ababgarez off the Panama Canal. Torpedoman’s Mate 2nd Class Henry Breault received the Medal of Honor</vt:lpstr>
      <vt:lpstr>USS S-51 (SS-162) Lost 25 September 1925 with the loss of 33 men when it sunk after a collision with the SS City of Rome off Block Island, Rhode Island</vt:lpstr>
      <vt:lpstr>USS S-4 SNAPPER (SS-109) Lost with 40 men on 17 December 1927 after  being rammed by USCG Cutter Paulding off  Provincetown, Massachusetts </vt:lpstr>
      <vt:lpstr>USS S-11 SQUALUS (SS-192) Lost 23 May 1939 with 26 men when flooded off Portsmouth, New Hampshire. Salvaged and re-commissioned as USS Sailfish (SS-192) </vt:lpstr>
      <vt:lpstr>USS O-9 (SS-70) Lost 20 June 1941 with 34 men when it foundered off Isle of Shoals, New Hampshire</vt:lpstr>
      <vt:lpstr>BOATS AND MEN LOST DURING WWII  "I can assure you that they went down fighting and that their brothers who survived them took a grim toll of our savage enemy to avenge their deaths."              Vice Admiral Charles A. Lockwood, Jr., USN </vt:lpstr>
      <vt:lpstr>USS SEALION (SS-195) Lost with 4 men on 10 December 1941 by aerial bombs during Japanese air attack at Cavite Navy Yard, Republic of the Philippines</vt:lpstr>
      <vt:lpstr>USS S-36 (SS-141) Lost 20 January 1942, destroyed after she ran aground on the Taka Bakang Reef in Makassar Straight, Indonesia near Makassar City. The crew was rescued</vt:lpstr>
      <vt:lpstr>USS S-26 (SS-131) Lost with 46 men on 24 January 1942 in the Gulf of Panama, West of San Jose Light when USS PC-460 rammed it. Three men survived</vt:lpstr>
      <vt:lpstr>USS P-3 SHARK (SS-174) Lost with all hands (59 men) on 11 February 1942 when it was sunk by surface craft east of Menado, Celebes Island as a result of one of three Japanese attacks</vt:lpstr>
      <vt:lpstr>USS PERCH (SS-176) Lost 3 March 1942 when sunk by Japanese surface attack 30 miles NW of Surabaya, Java. 59 men taken prisoner, 6 died as P.O.W.’s and 53 survived the war</vt:lpstr>
      <vt:lpstr>USS S-27 (SS-132) Lost on 19 June 1942 when it grounded off Amchitka Island, 400 yards off the island of St. Makarius Point near Constantine Harbor. The crew was rescued</vt:lpstr>
      <vt:lpstr>USS GRUNION (SS-216) Lost with 70 men on 30 July 1942 off Kiska Island, Aleutians to naval gunfire</vt:lpstr>
      <vt:lpstr>USS S-39 (SS-144) Lost on 14 August 1942 when it was destroyed after grounding on a reef south of Rossel Island, Louisande Archipelago. The crew was rescued</vt:lpstr>
      <vt:lpstr>USS V-4 ARGONAUT (SS-166) Lost with all hands (102 men) 10 January 1943 in Java Sea by Japanese surface attack</vt:lpstr>
      <vt:lpstr>USS AMBERJACK (SS-219) Lost with all hands (72 men) by Japanese aerial bombs and surface craft on 16 February 1943 off Rabaul in the Solomon Sea</vt:lpstr>
      <vt:lpstr>USS GRAMPUS (SS-207) Lost with all hands (71 men) by Japanese surface attack in the Solomon Islands on 5 March 1943</vt:lpstr>
      <vt:lpstr>USS TRITON (SS-201) Lost with all hands (74 men) by Japanese surface attack off New Guinea on 15 March 1943</vt:lpstr>
      <vt:lpstr>USS PICKEREL (SS-177) Lost with all hands (74 men) by Japanese surface attack off Honshu, Japan on 3 April 1943</vt:lpstr>
      <vt:lpstr>USS GRENADIER (SS-210) Lost on 22 April 1943, 10 miles west of Lem Voalan Strait. Sunk by aerial bombs. 76 men taken prisoner, 4 died as POW’s, 72 survived the war</vt:lpstr>
      <vt:lpstr>USS R-12 (SS-89) Lost with 42 men off Key West, Florida, on 12 June, 1943 to unknown causes. 5 men survived</vt:lpstr>
      <vt:lpstr>USS RUNNER (SS-275) Lost with all hands (78 men) by possible Japanese mine off Honshu, Japan in June 1943</vt:lpstr>
      <vt:lpstr>USS GRAYLING (SS-209) Lost with all hands (76 men) after being rammed by a Japanese transport on 9 September 1943 near Tablas Strait, Republic of the Philippines </vt:lpstr>
      <vt:lpstr>USS POMPANO (SS-181) Lost with all hands (77 men) by possible Japanese mine off Honshu, Japan on 17 September 1943</vt:lpstr>
      <vt:lpstr>USS CISCO (SS-290) Lost will all hands (76 men) on 28 September 1943 during Japanese air and surface attack in the Sulu Sea</vt:lpstr>
      <vt:lpstr>USS S-44 (SS-155) Lost 7 October 1943 with the loss of 56 men when it was sunk by surface craft near Ariado Island, Kuriles. 2 men survived and were taken prisoner</vt:lpstr>
      <vt:lpstr>USS WAHOO (SS-238)  Lost with all hands (80 men) during a Japanese air and surface attack on 11 October 1943 in La Perouse Strait, off Japan</vt:lpstr>
      <vt:lpstr>USS DORADO (SS-248) Lost with all hands, (77 men) to unknown causes in  SW Atlantic 12 October 1943 </vt:lpstr>
      <vt:lpstr>USS CORVINA (SS-226) Lost with all hands (82 men) on 16 November 1943 during a Japanese submarine attack off Truk</vt:lpstr>
      <vt:lpstr>USS SCULPIN (SS-191) Sunk by a Japanese surface craft on 19 November 1943 north of Goluk near Truk with the loss with of 43 men.  41 men were taken prisoner but only 21 survived the war.</vt:lpstr>
      <vt:lpstr>USS CAPELIN (SS-289) Lost with all hands (76 men) on 2 December 1943 by an unconfirmed Japanese surface attack near Celebes Sea</vt:lpstr>
      <vt:lpstr>USS SCORPION (SS-278) Lost with all hands (77 men) on 5 January 1944 by possible Japanese mine in the Yellow Sea off Japan</vt:lpstr>
      <vt:lpstr>USS GRAYBACK (SS-208) Lost with all hands (80 men) on 26 February 1944 during Japanese air and surface attack in the East China Sea</vt:lpstr>
      <vt:lpstr>USS TROUT (SS-202) Lost with all hands (81 men) on 29 February 1944 during a Japanese surface attack in the Philippine Sea</vt:lpstr>
      <vt:lpstr>USS TULLIBEE (SS-284) Lost with 79 men on 26 March 1944 north of Palau. Boat was sunk by her own torpedo. One man survived and was taken prisoner</vt:lpstr>
      <vt:lpstr>USS GUDGEON (SS-211) Lost with all hands (79 men) during a Japanese air and surface attack on 12 May 1944 in the Northern Marianas</vt:lpstr>
      <vt:lpstr>USS HERRING (SS-233) Lost with all hands (83 men) 1 June 1944 by a Japanese shore battery and surface craft off Matsuwa Island, Kuriles</vt:lpstr>
      <vt:lpstr>USS GOLET (SS-361) Lost with all hands (82 men) during Japanese surface attack off Honshu, Japan on 14 June 1944</vt:lpstr>
      <vt:lpstr>USS S-28 (SS-133) Lost with all hands (49 men) when she foundered off the Hawaiian Islands on 4 July 1944</vt:lpstr>
      <vt:lpstr>USS ROBALO (SS-273) Lost with 77 men by possible Japanese mine off Palawan on 26 July 1944. Four men survived but died in captivity</vt:lpstr>
      <vt:lpstr>USS FLIER (SS-250) Lost with 78 men on 13 September 1944 when sunk by Japanese mine in the Balabac Strait near Mantangule Island. Eight men survived and were later rescued by the USS Redfin (SS-272)</vt:lpstr>
      <vt:lpstr>USS HARDER (SS-257) Lost with all hands (79 men) during a Japanese depth charge attack off Luzon, Republic of the Philippines  on 24 August 1944</vt:lpstr>
      <vt:lpstr>USS SEAWOLF (SS-197) Lost with all hands (100 men) on 3 October 1944 when it was mistaken for a Japanese submarine and sunk by friendly destroyers just north of Morotai, Indonesia</vt:lpstr>
      <vt:lpstr>USS ESCOLAR (SS-294) Lost with all hands (82 men) by possible  Japanese mine in the Yellow Sea off China  on 17 October 1944</vt:lpstr>
      <vt:lpstr>USS DARTER (SS-227) Lost 24 October 1944 when it became grounded on Bombay Shoal off Palawan and was then destroyed. The submarine USS Dace (SS-247) rescued the crew</vt:lpstr>
      <vt:lpstr>USS SHARK (SS-314) Lost with all hands (87 men) on 24 October 1944 when it was sunk by Japanese surface craft midway between Hainan and Bashsi Channel</vt:lpstr>
      <vt:lpstr>USS TANG (SS-306) Lost with 78 men on 25 October 1944 when it was sunk by her own torpedo in the north end of the Formosa Strait. Nine of the crew were taken prisoner and survived the war. Her Commanding Officer received the Medal of Honor</vt:lpstr>
      <vt:lpstr>USS ALBACORE (SS-218) Lost with all hands (85 men) by a possible Japanese mine on 7 November 1944 between Honshu and Hokkaido, Japan</vt:lpstr>
      <vt:lpstr>USS GROWLER (SS-215) Lost with all hands (86 men) on 8 November 1944 by a possible Japanese surface attack in the South China Sea </vt:lpstr>
      <vt:lpstr>USS SCAMP (SS-277) Lost with all hands (83 men) on 11 November 1944 when she was sunk during a Japanese surface attack in the Tokyo Bay area</vt:lpstr>
      <vt:lpstr>USS SWORDFISH (SS-193) Lost with all hands (89 men) by possible Japanese surface attack or mine on 12 January 1945 off Okinawa</vt:lpstr>
      <vt:lpstr>USS BARBEL (SS-316) Lost with all hands (81 men) on 4 February 1945 during Japanese air attack off the entrance to the Palawan Passage</vt:lpstr>
      <vt:lpstr>USS KETE (SS-369) Lost with all hands (87 men) on 20 March 1945 to unknown causes between Okinawa and Midway</vt:lpstr>
      <vt:lpstr>USS TRIGGER (SS-237) Lost with all hands (89 men) in the East China Sea on 28 March 1945 during a Japanese air and surface attack</vt:lpstr>
      <vt:lpstr>USS SNOOK (SS-279) Lost with all hands (84 men) on 8 April 1945 due to unknown causes off Formosa</vt:lpstr>
      <vt:lpstr>USS LAGARTO (SS-371) Lost with all hands (86 men) on 4 May 1945 in the Gulf of Siam during a Japanese surface attack</vt:lpstr>
      <vt:lpstr>USS BONEFISH (SS-223) Lost with all hands (85 men) on 18 June 1945 during Japanese depth charge attack off of Honshu in the Sea of Japan</vt:lpstr>
      <vt:lpstr>USS BULLHEAD (SS-332) Lost with all hands (84 men) off the Bali coast by a Japanese air attack on 6 August 1945</vt:lpstr>
      <vt:lpstr>"We, who survived WWII and are privileged to join our loved ones at home, salute those gallant officers and men of our submarines who lost their lives in that long struggle. We shall never forget that it was our submarines that held the lines against the enemy while our fleets replaced losses and repaired wounds."</vt:lpstr>
      <vt:lpstr>BOATS AND MEN   LOST  POST WWII</vt:lpstr>
      <vt:lpstr>USS COCHINO (SS-345) Boat lost and one man lost on 26 August 1949 off the coast of Norway due to a battery explosion and fire. Six men from the submarine USS Tusk (SS-426) were also lost during the rescue</vt:lpstr>
      <vt:lpstr>USS STICKLEBACK (SS-415) Lost 30 May 1958 off Hawaii when it sunk while being towed after a collision with the USS Silverstein (DE-534). All the crew were taken off before sinking.</vt:lpstr>
      <vt:lpstr>USS THRESHER (SSN-593) Lost with all hands (108 crew members, 17 civilian technicians, and 4 U.S. Naval observers) on 10 April 1963 off the New England coast</vt:lpstr>
      <vt:lpstr>USS SCORPION (SSN-589) Lost with all hands (99 men) on 22 May 1968 due to possible battery explosion 400 miles south of the Azores</vt:lpstr>
      <vt:lpstr>PowerPoint Presentation</vt:lpstr>
      <vt:lpstr>PowerPoint Presentation</vt:lpstr>
      <vt:lpstr>PowerPoint Presentation</vt:lpstr>
      <vt:lpstr>Our purpose: to perpetuate the memory of our shipmates who gave their lives in the pursuit of their duties while serving their country.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Lost Boats USSVI Tucson Base 2023</dc:title>
  <dc:creator>Buchannon.Crouch@nau.edu</dc:creator>
  <cp:lastModifiedBy>Dan Marks</cp:lastModifiedBy>
  <cp:revision>150</cp:revision>
  <dcterms:created xsi:type="dcterms:W3CDTF">2006-05-01T11:41:23Z</dcterms:created>
  <dcterms:modified xsi:type="dcterms:W3CDTF">2024-02-05T21:06:02Z</dcterms:modified>
</cp:coreProperties>
</file>