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79537" autoAdjust="0"/>
  </p:normalViewPr>
  <p:slideViewPr>
    <p:cSldViewPr snapToGrid="0" showGuides="1">
      <p:cViewPr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1" d="100"/>
          <a:sy n="61" d="100"/>
        </p:scale>
        <p:origin x="-269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D6A3-63FF-4942-B39D-F804A487A66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E087-B240-49B2-8DFC-A251B4B4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561975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302" y="4141922"/>
            <a:ext cx="5486400" cy="45836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i="1" kern="1200" dirty="0" smtClean="0">
                <a:solidFill>
                  <a:srgbClr val="FF0000"/>
                </a:solidFill>
                <a:effectLst/>
              </a:rPr>
              <a:t>USS Bullhead (SS-332)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 was lost on August 6, 1945 with 84 crew members in the Lombok Strait while on her 3rd war patrol. She sank from a depth charge dropped by a Japanese Army aircraft.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BULLHEAD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 was the last submarine lost during WWII.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USS FLIER (SS-250)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lost on August 13, 1944, with 78 crew members while on her 2nd war patrol.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FLIER</a:t>
            </a: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transiting on the surface when she was rocked by a massive explosion (probably a mine) and sank within less than a minute. 13 survivors, some injured, made it into the water and swam to shore. 8 survived and 6 days later friendly natives guided them to a Coast Watcher and they were evacuated by the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USS REDFIN (SS-272)</a:t>
            </a: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(Bell &amp; slide)</a:t>
            </a:r>
            <a:endParaRPr lang="en-US" sz="2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Lost on August 13, 1942 after grounding on a reef south of </a:t>
            </a:r>
            <a:r>
              <a:rPr lang="en-US" sz="2200" b="1" kern="1200" dirty="0" err="1" smtClean="0">
                <a:solidFill>
                  <a:schemeClr val="tx1"/>
                </a:solidFill>
                <a:effectLst/>
              </a:rPr>
              <a:t>Rossel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 Island while on her 3rd war patrol.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</a:rPr>
              <a:t>USS S-39’s 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entire crew was able to get off and was rescued by the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HMAS KATOOMBA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.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USS HARDER (SS-257) </a:t>
            </a: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lost on August 24, 1944 with 79 crew members from a depth charge attack by a minesweeper near Bataan while on her 6th war patrol.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HARDER</a:t>
            </a: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won a Presidential Unit Citation for her first 5 war patrols and CDR </a:t>
            </a:r>
            <a:r>
              <a:rPr lang="en-US" sz="2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Dealey</a:t>
            </a: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awarded the Congressional Medal of Honor posthumously.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HARDER</a:t>
            </a:r>
            <a:r>
              <a:rPr lang="en-US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tied for 9th in the number of enemy ships sunk.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(Bell &amp; slide)</a:t>
            </a:r>
            <a:endParaRPr lang="en-US" sz="2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946" y="4169043"/>
            <a:ext cx="5827362" cy="4432515"/>
          </a:xfrm>
        </p:spPr>
        <p:txBody>
          <a:bodyPr/>
          <a:lstStyle/>
          <a:p>
            <a:r>
              <a:rPr lang="en-US" sz="2200" b="1" i="1" kern="1200" dirty="0" smtClean="0">
                <a:solidFill>
                  <a:srgbClr val="FF0000"/>
                </a:solidFill>
                <a:effectLst/>
              </a:rPr>
              <a:t>USS COCHINO (SS-345)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was lost on August 26, 1949 after a jolt by a violent polar gale off Norway caused an electrical fire and battery explosion that generated hydrogen and chlorine gasses. In extremely bad weather, men of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COCHINO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TUSK (SS-426) 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fought to save the submarine for 14 hours. After a 2nd battery explosion, Abandon ship was ordered and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COCHINO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 sank. Tusk's crew rescued all of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COCHINO's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 men except for one civilian engineer. Six sailors from </a:t>
            </a:r>
            <a:r>
              <a:rPr lang="en-US" sz="2200" b="1" i="1" kern="1200" dirty="0" smtClean="0">
                <a:solidFill>
                  <a:schemeClr val="tx1"/>
                </a:solidFill>
                <a:effectLst/>
              </a:rPr>
              <a:t>TUSK</a:t>
            </a:r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 were lost during the rescue.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And we should remember those sub sailors whose boats may have survived but who themselves departed on Eternal Patrol. Sailors, rest your oars. </a:t>
            </a:r>
            <a:r>
              <a:rPr lang="en-US" sz="2200" b="1" i="1" kern="1200" dirty="0" smtClean="0">
                <a:solidFill>
                  <a:srgbClr val="FF0000"/>
                </a:solidFill>
                <a:effectLst/>
              </a:rPr>
              <a:t>(Bell)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03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61" y="180010"/>
            <a:ext cx="704012" cy="476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1" y="4999583"/>
            <a:ext cx="1827126" cy="17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1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235" y="598656"/>
            <a:ext cx="742472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TOLLING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THE</a:t>
            </a:r>
          </a:p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BOATS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AUGUST</a:t>
            </a:r>
            <a:endParaRPr lang="en-US" sz="4800" dirty="0"/>
          </a:p>
        </p:txBody>
      </p:sp>
      <p:pic>
        <p:nvPicPr>
          <p:cNvPr id="3" name="eternalfat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0322" y="6446322"/>
            <a:ext cx="411678" cy="4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954" y="5878676"/>
            <a:ext cx="6057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BULLHEAD (SS-332)</a:t>
            </a:r>
            <a:endParaRPr lang="en-US" sz="3200" dirty="0"/>
          </a:p>
        </p:txBody>
      </p:sp>
      <p:pic>
        <p:nvPicPr>
          <p:cNvPr id="6146" name="Picture 2" descr="USS Bullhead (SS-33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5" y="334551"/>
            <a:ext cx="9290296" cy="442837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24" y="5733028"/>
            <a:ext cx="571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FLIER (SS-250)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goatlocker.org/pics/ss-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5" y="1253914"/>
            <a:ext cx="9752123" cy="334822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ussvi.org/ShipPictures/SS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270284"/>
            <a:ext cx="8560490" cy="469360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0526" y="5996944"/>
            <a:ext cx="535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S-39 (SS-144)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063" y="5873151"/>
            <a:ext cx="561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HARDER (SS-257)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4" descr="data:image/jpeg;base64,/9j/4AAQSkZJRgABAQAAAQABAAD/2wCEAAkGBxQTEhQUExQWFhQXFRcXFhgXGRsfFhUYFxcWFxkYFxocHCggGBwlHBcUITEiJTUrLi4uFx8zODMsNygtLiwBCgoKDgwOFA8PFCwcFBwsLCwsNzgrNysrKywsLCwsLDcrKzcrLCsrKyssLDcrKysrKysrKysrKysrKysrKysrK//AABEIAI0BZgMBIgACEQEDEQH/xAAcAAABBQEBAQAAAAAAAAAAAAAAAgMEBQYBBwj/xABEEAACAQIEAwYDBQYDBQkAAAABAhEAAwQSITEFQVEGEyJhcZEygbFCUqHB0RQjYnLh8BWCkgczQ8LxFiRjc6KjstLi/8QAFwEBAQEBAAAAAAAAAAAAAAAAAAECA//EABgRAQEBAQEAAAAAAAAAAAAAAAABESEC/9oADAMBAAIRAxEAPwD0lcU55n5U/ZbzqDaqdYFaYTbNS0qJZqWlKsOCl0lRSqy0KBRXTQcNFFFBwiuV0miKAFR+JYcXLTo2xGv1qTFZ/tpx39ksZsubOSm8ZfAzSfagvQa7NM2GkfIH5EU6KBS0TXJoFAoGigCig6K5RRQFFFFAUUUUBRRRQdFdpNdoO0VwGgmg7RSaJoFVwiu1wmg7XJrtcig7RRRQFFFFAUUUUBRRRQZG1U61UK1Vhh62wlWalJUa3Uq3Uqw4KVXK6ay0KBRRQBooooCuCu0CgKr+0GHV8PdVlDfu2gHkcpg+Ub1YVkP9oXH7uGsr3SiHkOx+yNABEiZJigz2L7QYgtd8T2hbS2RbAXQQgJJiSGzBhHI616WGn614TjeJNfuu+Rkz2gDqNcqW0j3Wa9m4BiTcw1i4Yl7NtjG3iQH8xQWQNLpsUoUCqK4DXaAooooCiiigKKKKArorldFB2iuNRNB2uEV2igTXRQa4DQKrk12kmgVRXAa7QFFFFAUUUUBRRRQFFFFBkrS1OsVCtVNtV1YTLdS7dRbIqStY9VqHaVSRXRWVdooooCiuGuTQdmuURQKAmsn/ALR8Mr4R9PGgD2zzEOuaPkDWqeYMa6e9ef8AF+2q3LVy33RXOjISWmC0jQAevOg83w94i4wJkFJHzy+4r2XsPeLYHDeVsL/pJH0FeUraRSTlZnKBPCAQFEQdxqYHvT1rtXicPZS1aDItty4JHiMsTlbxar4jpRHuAalisF/s/wC2T4x7lu9lFwDMgURmUaNpmJ0JXXzrdhqKdWu0gGlTQdorhNBNB2iks0b0m3dDDQg0DlFczV2gK6K5RQdNcoooOiuGiigKKKKAooooOzRNcooFUVw0Cg7RRRQFFFJmgVRRRQZW1U2zVcl5REkD5/SnP8QVWA3n6SAfrXTWFza5VJBqA9wrJO20fnRZ4pbYTmjTnWK1FjNKU1CwuNRzlUyQJOmlLxOIKMoylp6cqipTNsKTcuZRJqm49jrlvu+7GpzTmHTL+pqFiXxl5GFtrYI+8BG0jbaetBo8PiA6yKExClmQMCygFhzAaYJ9YPtVLw7GLZVkuEyDMyNSQAdhpB+opLcXw1p2uEtmcKrGCR4Jyjy3aguxiVzm3mGcKHK8wpJAPpIPtVH2641cwmF721lzm4ijMJEGSdJ6CkHtDhBc77Me8K90QAxMIWcCIiZJ96ZHbbBXCEN23OciLggaDfxCBvGsc6Cgx3brELewdpVANxbRu5kJLZmGbuwp2jN13FYi9igzSTuSQfn0r0S12iw1vG5g9k23QqChBCFGGSY0Wc1z1gV5riZJ8tT+J/pRE2zeJIA/sVXcYXeR1/OkLcgzG0mo+JvZ9uutBL7H8aOGv2XUAnN3bLr4kdlBAPX4Tz1FekdjbV3DYjEG+rJauZijMTHhfwgTqJVufSvIcFYylHmCLqnbbIVZW9JH4V7Ji+1uHYOneo4VA2YuqrqT4VgyWGXUcpFFbdMQpAOYQRP50pcQsbjXbzrCv2uw1onNiALbF+7MZgADqGy6qKkXO12BEJnOqmGhlXQE6FgBvQbYNUN+JLlDLLAtlEfWsFiu3eFRSO/JEEQkkknSQdvx5GncD2jwAsrGIuDSQpR5BIG+VSOX16UFp2j402YoqwBseRPX8qLfG2FtWCE2iRJDagL8eg5yDvVXie02CawiFwWEZj3dydmJ+x1B/wBJqVgO1+Cs22W5dOQsQs2rkbAlZya9fnQW7Y8/GMwtZZHi1BA2+u9VfBOJXLl1s97nKeLKpjbTn0iq/GdsMGUy27ht/eHd3IYFSIBywN96Vb7V8NCzli4olRkukM2uklOo3NBtrFxyZDq6gsGAGs6bHnFNYPimYmcqjkM0sSJJEfygGsXjO2dvLa7poEzcKgLOsEBGjU9fKu4/tPhQXu2WbvcoPi1VzI8J0kGJ18qDavxL92HH2tFmdTruQNNjUC9xS8txZyEEQLazOzeIsV6qBHnWSu9ojeTOuLFqVAKEAZfCJyH111PKr/h3afD9348TaVvNhImcsRvA+lBZ4PiGIYnNaGWdCJAiDprqdt6rMJxe9cu4i2tz96Ae7UKO6Xu+UHUliSGMwNKq7faq2jjNiVdADGUQdiAHWdYgHzzCq9O0+BQsotEs05roMEjeRDEpudqD0yyz/aCjbYk+vLrTVzHbZcrDrPTcVg+F9oLBLM2JCHOCoYlgAsgz5sCNzVlgu2WGbMt27aGVyFYAgXByYCNtY57UGsXG/eGWTAnnO3rTrXiOU+lZPH9s8MQot3UJUhhJ0MSBy6x7VAHbIG4rG5aiQDq2mozQI12OtBsH4qvhgEgztOkaGabTjaFrgIICKrZtwwboBv6+VUx7V4Zm0vrBG0PEDqSutR27UYdLh8WZDoSJ100jTWg2WGvh1DA6EaV1rukgT5Dc1i27Q2CJtuZGywNDr/EI50niHaAXFyArbkjXWQBHTWSZoL7EcYfvEVEMFgCNjJ9dtKtu/wDFlg7b8h5VTcLxiqoa49ssRI8QzRtTt/iNtfECusQNSW/v2HMigtcSpZGAOViIB6VUcKtX0uEODkMydCNOY1nWl4Ti0mbhVBHwkrv/ADBiKj3u09kyoFw7j/dtr6GINBZYXiWeYQkAkAgjWPnRWF43xjKV7l7ltYEhrcljyPiYRoOXWigLFi3mUu0plMbyWnWpXFbiAplV/iBJhh4QQTqd+VZNO0uIzBrj27Q5AAnQMQ3NfLc86tsHg89xcZeu3GKrCpoqtmVtTJ1EE6elac2kxXGLbW8sltZ2KyJGmop2zjLA8KoSoU/eOsiNarLFk3VhV2YkEnrmH0ipdm2LZm4VEbgk6ajzqVuFlgSxCuBLaq0aSI0nXcU5lGVZd2IAjxHSfnQuOtAavb1HXrH6VX4jjFhQ2W4s5hprtIPSoqQGXN4lZtdCWJ3/AOgqywHEEQHu7WWdTrz2rOYvtFYkEMDLCYnQa+LblSLfaOwGPj8IgAgN5ydvMUGpGKUzmtAyTPPUj+grN9tu1JsWYt2UzsQM0AhRLgHb+Hn1pdztTYB0dxEgnKYMjcaVne0XFFxFu5bW7q0x4Tpv1Hr8zQaOx2pPcpc/Z7YfeI1VpExpIP8AfKvJOMuDiLzAATcuEDpLkxV3xXiF03wy3rndiAD4gIMT4Z1Opqhxtss7MfFLEzzMsdTzE+dEhrD3uZ5HSp64zSoNvDmNqWlogaj9aKfuXZBpi7hA4nY6fPfenWw5Ghj32pSXQo5zI/uaCF/hzDTT+9ajWWIO2s/PXpV1+1hiJmJ+dMYXh3jV3bwyJAIzGJ2kETQHHOEX7BRbqspcEgc9NCOh1I260vs9xO3+0o2Lt3MSsOGQSTMSCskZo10NTeO4r9oZWZ2OQMFnLMMZM5VCzPlVThLaI+bRiI0PrMabSOlUbDinabAOq91g7ndq470EhFKlbgCqUJ1OZ/b5VY8N7bYEW1s/sV4wpUAFW8MXBGYuCxy3Lmp+81YOy6JOggtJBnoQNZnSd5nQampOF4w1tkZQspZNkfFBQlpJhvi8TDSBrsag9GTtxhGt3GGEchSJBZcxFwvmaC2wNx5/mO9VfHuNYTFCwblm6lpLlxyLcMc2gBYSInKY33G2tYrFcUzHMPB8Pht+FDk2LLsT60m9xh2UIXYoJOWdBJJMDYak0HpCcB4bc8S31R21hzB100VoI1PKsTjrNq3fNktbcAz3oL5dFLEfDO/h0nrtVRieItc+NmeFyDMSfDp4fTTao3eqNMtBeNetLm8NkgBQIuSTMZ5bLB1DchU3h3FFdClu3bzQXzBdnCjw67iFbXzrLLiBuFE+YFdbFNyAH1oNbihcC21myG1ysjrIkAQ0HeDP9aMJdNi4ullVhWhyIPhhTm3J30Mamax4vt0HvTbYhuVExqm45ct4dbaqheApuA+IZLjXPhIIgzE9KrHxDPZuqzKWZhqVXNBIYkECAZB9yNqqGxDdaSXY86K0zdoLveZw2s6AiQojLoS2ugG9FvjtxcuUjRgxkbwWImDr8W1ZZkPWhkPU/KiY19rtBc8IZxoAvhSJUEHXxyTMmetTbPal0HwoxO5bMdMxaIzRzj5Vg8h6mlG2dNaK2F3tAS4dipYREaD4s2o2OtRr/aBj9raYA21JJ+tZgDauG3560RZvctEkt4ixOadyTr8t6uB2teFGbRCpWFXQp8J23GtZU29aWtqitGva66NBdujyzaa7++9Ddq7hBUu5GumYxrWbFmTTotUGgHaIncEnzmpJ4t3q5B4DpDDdSNZ/vrWes2Z2qfgOF3LrpbT4rjBV8p5nyA1+RomPS+AcHsX1JxKtecBQWDnLIB2GbQwRt1orZ8C4Law1lLSAEIsZiNWJ+JiepNFDHhWL42t24xYDLIUAsRKqTEidTJc/OpPDsWN8qFjsJMADQc+lXWGxUwO7twZJaAP9NX2Cw2HFtWFu0ub74AJE7gVphN4PjgUA0naBVf2iwjZTdnw5gACdyd460/buBWJQWp6CjG4prsZwpyjQRoPT9alaZO8SBzqBebzrYYi+zILeYBB9kACfWN6q7nCFY+FQTEwCdvepYYy11zTb3z1/GtB/hSMYCH5b0i7wSzmykMp9RJ96YRnLl09aZF9uRNa9OxKMuabkA66rHv0pF3sdbAME+uYHT5Gisczk8zSDPnWow/ZNC4l3ZYkhCuYgefij2qfxDsvhcgW0Lq3JJzPrpEZYECB6UVhQx864SetXNzss4+G6pO2oI5b86l8O7CX7kzetKo5+Jj7ZRQZwsT1oUGtZd7Dd20PihEa5VMg6GCrEaETEc45a1AxPZC8AHt3EKM0KLhyXMvJmGqj5MaClEzXXOlW//ZK/A/f4UHp3jzE9e7j8aVd7H4tT4TauabpcWPTxQZoKOKTkq3tdkscTpYY8viSOv3qj4ngWKtND4e76hCw91kUEBqRlqRdwV9SA1m6J2BtsJ9xrVhwjs5isQrPbVQFIBDkKzTyQNvHP1oKVliuMs1qsb2IxiqrLbzeBS2Q5pYkiBlmTtrsKz3FcBfw7AXrbWyQGhhyJPynTagimhxSBe3pNzFx5etA7GtKAplbxmINPpcBiAZ6efT1oFqD1qNcOtWH7Fc7k38oFsNlknWTtp+frUSxh3ZsuUyQZkGQN5IHIaa7UDYUzUq1hvWmLdwqYjbQjpH9/hUnEYvwgAET/AH/frQIxBVGymZ9Nv7mnkdSSI2qMcaoZS6hj9obSNdJ5GBvQb4JLhYA89RMb/wB8qB67b6b1FuEj510cQB3FJvYsdPWg4OVKgxTa3xzHpTnfiKBaLSpief5Uw16k98aCap+k06BIqrzba0u3cPU0F9hrcAV6h/sx4KBmxTjeUtzr1zuPXQDyB615b2et3cRetWE+J2AnXwr9pj6CT7da+i8Bg1tW1toIVFCr5AUEoGuUAUUHldjs7a0ZHgzrmM/Kr1UsgS5t9Ov1qvt8OhiCM3PRQB71OAUQFtjry/OtMEvZss3hy+igf2KT+yL0UE+cx7kU5awkGe6kbliQPlpvSne2zQVk+4+lZaJ/ZegUmOsfQ0JgZbUJP/mPNcAQHw5R/q+ldv3W1yyvU5Z/OgmokGFKjzIH4dai3sI2Ykm2J55BPrmiKhW7l0aLcYzzOw9BBp23bvvuZHUDX60VKsW2QeK4jCdgqkfQAGpTMnO4pn7IUbn0pKYS4BqGPqBB9vrVhbXKJuQo8zt8poIDWgRC2m9YUT7f3pUDG4RYkpcY8o/IjWry9cXkwjyA+tQWLc3eOXg2+dBnH4eNYQ+WYHQ9JjSuYjF3rNs2yMls7gCWM/djXpWjDKRLajz3Pyqn4sIIKkZTIIIIjpBE+1BnLdh2B/eNG8MrQJ13O1PW7ZIIWHgjTXTT+EVLtX2EgZRJj7W51+yPX2rmDxmcsQBocugeWjoGC6zFEItYNlgFQGA31gAjTUg845VKscOczmyRMk6iD000PrAqzWxlBZmAtxJGQn/mNWGHdGjK2h8iPqKKpFwTKAVgGddSfapdzD5tGVWn+YekRVnew4J0zT1A0+lOWlywZb/NE/IUGfxPDJEBAI5y2nypu9wVmUKQs/wkSNIrUXH+6T8gNT50wbb5pbRekbz/AJqDOHgr2/FauNmBiJgfPSmuJ4W84y3XV1iTmKka8oKH3rYXLKk+FYMRNQnwdwHwqsEjMWB/+NBgl7NIpzZbQVgQSe72P80jy01qXYwpsjKptHMQxEKpPQ7QdK0N+4ouA3MmYCJYECQTEShAj1o/YbLMzOgMwRlbOpn+ILNBl7F27buMyQDEElWObWQJKlTB29aew94llcLaLh86/uxox3b4fiPXethh7EaWlVl00LZQP8uWnrtkDUgz0XX8hQZ23xjEICBYtMGOZgUUAmZBOup86Te7QXVZScNYDjRZAkA6Rmmf+laF1ViIR4OhkT9TpXf2O2NlymOYJ+czQZi5fwTsXxeCt95qZtyAxPUAgH50xiuJ4B7Vu0eHtltyLcMZXMQSMwkmSOc7Vf3OEu4bK6E6xNsgKeW8Zv71qtfgl/Lmc2s4IIUrl2gbqTG5NVOszieC4S+Sy2Gw5JAgMx25AMsDrIqRZweGsWbmHbDXHa6CO8LrmXfKVGUDSZnWtLjLT2dAMzkaKocg6agtr15xTV7g73W8dm1GUEEHXUwQTBKmorBX+C2AStuzeYy05rgbltCWxBB10POq65wZeQuA+a/0r0bEdjVeRZdbbgDMQbh1iIJzAfhTdvsGAoIvvn+0RyPkMutB5+nCkJHhcDoJM/hVjg8HZtkzZDaEeMMQJ8tNRyNb+32cW0qwSzn7zEKdOhnLNRMTwXIwa6jWyOYuAoZ256e1BlcJYws+LDqR63Pybp7VNxjYZlKrhLAg6QoVtubq2ZvnOpqbiuCpdcEuFnYlxB5aQrE/hU5eythCyvDNAMBrh09QsCaDLWTYAj9httrpNxuX+eflpWkHFcDeIF/AqMoAGQ5dIiCBGnz5U8eyttlYrZ7sLoozMWY6mSQToRy0qpsdjcSCP92ubk7aidoGvpNBv+zTcPUh7FqzaulcugUOFMSM3QkAx5CtXNeP8O7J4pTmOQDbUhso8hGteg8LuXFChnLRpsBPrrQX6Tz3oriDpRQeXX+L2zqpUmdDn296Q3FbsAByf5QNvUiaiDDW0JCm4z9AgE+pK1a4KywEtaZj0zqD+tarnEQXGf7Vw689fpU+1aGkk+zD2qdbstIIV18pB/KpL942yZo+8x/Ko3EdOETBBYjroPfnUi5gsgMlvRRrXBYvbi3aEHofzp9bN0g5mVPNQSfSCDUU3gMODMC8o6nny86lPw3cK135XSPwiq88Ou65r1xhGmVV/SlYXs+JzF7mYf5fpQTLnA9PC9wHnLt/9qct8NcCO9Ma6MCf+YzTpwBjxFfKZn5kHWg4ZgAPAR6ED3mgXYskDVvZaj31ujUXBA11Tl6VJXDoDqPYN9aYu4W4T4CgHLMGJ+eaRQQcbi1dd5PkpB5cpECmbmZ/sEofiAj6MYPLY07ewFw6ZoM/ZEf8tJu4IySSY5gggE6bEsBQVr8Je4RmcZJkI1tpU/wvMDbpUjuSvg7oMQZWGAEecEA1DvqSxZSwMjwrHhgwdAwPz1qRg1yEi4S2bmWY+ccpoHgt528VgZAIG0g8zM686n4UqBGW5PofwM0nvrYMscsgwQGX5HX6U22JRdTeU9AW1/FqBYwysxLFl0je4CZ9TTd68VMWySQNRcLnTykRNOrxNNcxy6TLDw/6tR+NOWuLIfCt1WPofbQUCLOMuBYZEknSPDp6bT86sEeAPMdCfx1qNd4lCSPERyDAH2aKgDtA8+Kw67wS6wfOAaC6uBsujeLeB+elQhiiG0DNzIAMee9Qv8dtyDkbfUAAkHr1ipNrjlsndR65wfxSgkWL4uNARvPMsD8qdawqkHTbTw/oJpocQXWXVvIHb8ZP4UwcWMwjc7ELKj1gZhQWQXSdABqco1P0pssWgyUWdJGrdecilA6AuwGm8wD70ziMLYvjKSrfP851oHbtnONXYCZBEjUGfnSu4JQjN6nQfPeKjYfhvdjKoIHLxafWpl1RABJnrOkjqaCHfwrhTN0FT95eR9DURMPcAGTKogax/wDrSnzhrubNnZxzAy5R8jUls4U5Elv4mIUHlJAJHOgaTBg5WYrnAIGm88oJpbX3DABQTvrp86ZTMx/4cx4iCTtyG8Cl4i+EGUTI6RA9CaAxF4eFXNtZOzcz5aiTSv2ZYHwgjoSJ9zpSe9GVQyvM6EAkyfSR7xT9zC24WbYMkbLrrzMUEK9jGEy0HQLpJHnH2vpTJ4zGXMPEZOjaQCYMkASelWOIUWzmtoNwG3Bg9NCT6aUgY+3oGtaxzC6/KaCCOMACQLY8U+FkB6a+Iid9dNq7YxNq6w/e2jmJCRcBY6csv/XSlYmw2c5NNRB7m2V16Ea77lqsHtMRBykjSQra+gA057UDD4VDIzaxHMn1ImTSLaZwQlw+HcNbME+rflUhcQBlTOqFgQsrBn+FaWXQNBugsRBkKPXofrQMG2q/GZO3hB325etWFizHI++oqvs2hm8N0lQdQGWPqSvyirnD2IjfTbU6+skzQPWtRqIPnRSwtFB4o+AxhjvsSEBPMx+AFTsPbNs/vnLDkVQEn5kVnP8AtM1xv3ltGPUEj8zWh4DxtWbJ3UA6fGSPYiK0wvrXG7egVWPmU/SpzYhnEfuSp5EtpTK2zGhUb/Z/rFScFbZtCw/yoAay2kW3yDcQOSbe5pF/iIHK5PRQIPzml3MKFEksfKdPwFP28MYkEDTms/nQVl+53k/uHVt5YxPoVb9KiYll1DZv/cI9zV5Yw+upB88sdPOrNcMoFBkMMw+wbOn30cfixipr8RKjxrp/4cMPaDFWHFriW4Jth568vwNMWL5uICn7vygEfKRpQNDjAy6C9H8kflTuHLNrknzJOvy0j2qwsYUgQHb2X9Ket2SN3Y+uX9KCE+HuvzFteg3PoQdKhtlSPE2aebz71YXrpO2m++vKqq/fYZUELP3RA9poGrhSCxCzrqZ9J2qDdxKSMqqfRdZ8pmmLmDBViS2UnNlB0kT1BmpeGERAEgIQYEiRtIFBy5jLyjw21udC3L6UvC8aukxdwpadiq6R51PsibjL6axr+FQ+IcRuW3KKdB13oJF9sOyy9hhHVdvamrVu0T+7sSPJwD+ND8UYJmgToDHONNateGYnvkzER5TQM2rP3rQ15ypb5mBUh8Ppsm0AMf6U3ZvjOwygZT5a7eVSmsLckGRpupIPuKCEnC13NtAd9JNLxGGb/h93EbHN+VdTAKukuYMCXY/U1Ku4VYkiaCkWwqtLLaDe31p0B8w/7smT7yRm8o61yzi1a4y90nrFWrtoB9KBrC4tWle7dT1ZdPfanO80Ghj+UR8ooVpYoRIjn+Y50r/Dthm/9K6eW1A3LD4Rr76egp1EYnxfgW/SuuMgEQdY2/SK4l0awIJMTP60C3ZEBJ06FiB/WqhryXSVtuwcHxZGifUnVh6VMvkFSW8UCddfqKzTcUJeFS2vmFE+9BfrwpAQWzTt8THTzPT1pTcO1+MRrAAP1BmnMJeLrvA6afpRxTDhgslhB+y0T50DmDwRPxEMJ08bH61KvlE3b0mTFQbGFcAlbrabZgGqsXirrcyuqOD/AAkHf+Yj8KC6w8uc6lSOoZhI8xl3p1meRAWNZkH8IpnxR4SqjeAv6mktws3BLXbnoI/SgdCwP3jrG8CQPrTOKayoUA6fwtCj1A0PzpFvs3bUgqzzG5J+lO4fhWp8enTKKB+xZtMJCoCNiI056GlM1uQWCMV+ExJHpO3yNRrmDGwZlYbFfzHOpFjDE6MVbzKCaBxb1sEwmUnnkGv61JsXwdmHpzphbGXaPb+tPphwRP4UEgMOooqI3DbZ5a+Riig//9k="/>
          <p:cNvSpPr>
            <a:spLocks noChangeAspect="1" noChangeArrowheads="1"/>
          </p:cNvSpPr>
          <p:nvPr/>
        </p:nvSpPr>
        <p:spPr bwMode="auto">
          <a:xfrm>
            <a:off x="1552296" y="1503466"/>
            <a:ext cx="4838456" cy="48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uboat.net/media/allies/warships/am/ss_uss_harder_ss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5" y="735617"/>
            <a:ext cx="10034388" cy="395695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831" y="5967680"/>
            <a:ext cx="599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COCHINO (SS-345)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4" descr="data:image/jpeg;base64,/9j/4AAQSkZJRgABAQAAAQABAAD/2wCEAAkGBxQTEhUUExQUFhUXFR0XFxgXGBwYHBcYHBwcHBcYHBwaHyggGBolHBgcIjEhJSkrLi4uHB8zODMsNygtLisBCgoKBQUFDgUFDisZExkrKysrKysrKysrKysrKysrKysrKysrKysrKysrKysrKysrKysrKysrKysrKysrKysrK//AABEIAJYBTwMBIgACEQEDEQH/xAAbAAACAwEBAQAAAAAAAAAAAAACAwEEBQAGB//EAEMQAAEDAgMEBwUGAwcEAwAAAAEAAhEDIQQSMQVBUWEGEyJxgZGhFDKxwdEHI0JSkvBywuEVFjNigtLxQ1Oishclg//EABQBAQAAAAAAAAAAAAAAAAAAAAD/xAAUEQEAAAAAAAAAAAAAAAAAAAAA/9oADAMBAAIRAxEAPwD6pTHFMaEICNoQQAjAXBcEBNCKFwCMoEVDCAPCY+mhFFB0rmuSuqIshbRKB7lwKUad0wIOeUs1Tcbimd+iQzVBNKoY5onOshfANt/y/p8EDnoAfWgp9N4IssnHOuy8dvzkERzuQnYR0O1gINFwQkIwuIQLUQjIXAIAQkJighAsKYUqQghui5qJcAgHKoaEwNXZEArmoi1SGoBIUEJhaocgWGolyloQQohG6AEFJ8oDaEQCJrVLwgUVj7VFlsgyFmbSbZBqsCblS6VKCrACAMqMKcqLKg7KoATGtlMp0kCSFGVWXUkhwhAohQmkKCECSoyp5auDQgQWFINEgq/CEhBl4ppid4v5a+YkeK8T9om36+G6rqSGtcHFzsodcRDRIIEg+PgvozmrJ2ps2nVo1aVRocA1wEiY7PZI4ETAOtkGF1tT2ai+sAKjn0QYvd1VoGltDeLStJ9FwN/RFjaA9kpEaD2c+AqUj8AtsUwEFKhJ4q1COFIagVC5MhcGoFkICEyo8BDnCAQF0JgCkNQLDVOVMyKYQAAuATIUwgXlRMYjDVFR8IJIS3tQPxPBIdWvqgsBih9khuIvqrTKjXIK1ZxVYVzwWlUe0WhC2g0oEUa+bkrUWsjpYZoTcqCmWlUMcLLZhZu0RZBqAJ1JoOqp9amsrIGVjeyUXrnvVWoSgv0XI21VmU6p0TM5F9yDRNZV675SmVUqtUhA6hUix8E6Vk1K8puCxJnKbhBpFcuKkIIQFGVEIBK85t7apo12UwG/etDYMzUJcRDItmYJcZ1zNFpkWdtdKcPh3NpudmqPMBrIJ1jtX7PjfW1lg7V2+ahY5tJoNJ+dhd2r5SI3RczruCDSw7v/AKuiSbjDUneLWNd8l6Mi6+UbS23XbhW0QQ1ophgGUEgRlg63gnQr33QvajsVg6VZ5Be4ODoESWuLdN2iDYhRlTIUQgUSq9YEq2WqHMQZuVy5k7wr7qQQQAUCGutayKnUKM02oBTA3f0QccSrFJwcJCpVqI4qaAyoNANUwqftCf143aoHKC2UAq8kLKx4IGGiAlVMKCrQQlBm1cLB0shoUb8FpomsQVhDUYaDe6c5nJCXQghjjwTkAKVWxEaIHlZe0dE92JKoY+uSNJQarmBQCnhC8b4QAGyu9nHFMapsgAUAOKY0JbqiHrEBnDjcFDqPJc2qU3OCgqGgOAUsgKz1YQuohAArRqmtKQaaKkYsUB1Hckp9WRBB5wY9QnF6Bzu5B43pMGms0holrYBi4m5vrw8liVAbRGt90DlxMwP+FtbeOaq88yPK3yWa5qDB6SUppP5Beu+xytm2fl/JWe3zyv8A515XpD/hP5tOnx7lsfYxW+4rs4Vg79TAP5EH0hzlzqgCTUcgKB+ZC5xSY5wjY48bICDp1CSQjc+6ljh/RBWceClOLt0BQGoEPagCe5qWaaBRIXUnncEzqOaOlSi6CadUj6K42qFVzIswQWX1oQkh3IpIcEQcEHODtyA1nBOD1xcg5uJMXCElQXqGuQdlPFLLLp8qWtQJY3kFT2hotCqAszaLraINwlLIuocosgexs2Qupwga+CjfUQQWIRSjcmh6MusgV1XJHkUsKB5QSWKC0qQuiUCi08Vwnem5rKEC3JFS15KuAhZ2KxTHMqZHB2UljoMw7eO+6DyeNqCZJuVVc4ctFV2lsmq6oXCqLmwjThrroPVUH7Hqic9RxbMEC1o4gd6Cv0jxrW0yNS7sx8fILL6GbWqUi6nTOUvcx8hubNkJdljM2x0JzRE8ZWu3o7TMEib3lzj87oquxaTfwU/H11QHt77QKj6QFJ+R/WAwGFpDW3u7ORciCBuJuvoOxMf19FlUEHNN26SCQYvyXxjajKYLw11OwgBsSCNZhe4+x2tNCu3hUDv1Nj+VB74hS1sLio6wC/C5PBBzrIM6CjimVGtewhzHNDmkbwRIKS/G0+sFLOzrCM2Se1HGOCCxmJumdYkypZqgaQghea6Y9Km4M0wCC8uDnsiSadwYM9kkiJvobKn0R6ZjFYh9J4IzAOpCBaG9tlrmIJB330sg9o0I9UKz8VtttN5Y1lSo8EDK0AXMRd5A3jRBodWoNNfN6vSjE09qvc+hcUzTNKYc2kO2Dm0n8U6EWGq+jbOxwrUqdVoIFRjXgHUBwBAPO6CerQkqcTWDRJBuYs0uubDQGLlQQUEgporpUFRlKA6j5UMchDSpDED2rmyggohKAnBZu0m2WlBWftAWQarkpTdKxWKbSbmqODWyBJ0lxDR6kBA5qjMke3UxVFEuAqOaXtadXAG8cY4KzCCWuTMyBoWb0r2ucLhKtcCXNaA0HTM4hrSeQLgTyQasobqpsTaHtGHpVgC3rGB0HdPx7+EK9KBZclsrzBBkHf8AvVNKFBLXoH4gQSCLSCZFiLGTuhKxQLmODXZXFpAdrlJEB3gbr4vhqVb+ysX9+Q1uJGZsz1gAAeJJmC57Xc8vNB9O6Q7Sd7K59CpTBJZLy4Qym92U1O4TM8ASNL5HR1lGhSfRpYltY581QiBDrQRBMgmRMnRfOdjVzRo189XI2tgnBjZzZndYWtplo0mKhGgGaeKq7D2kaf3YOVtSszrCd7ZbE7oAzfqKD63WIzcV5/bfSKlQqim+5ylzjuFiWjvcRHiiO02F8GvYD8zb85aAdy8n00NNzwQ/MW0ydS4mXAASSdASfBB7zCiRwm/ms/GYGjmzZaZfrMAu3CZ1Wfh9p4VjG+6SGgTkBJtvMapGP6SUfwi2nZAHig8lj8I9tR7iIBe4zyJMHyV3o5tV+Fcyqw/jGYGcpabEEDfEnlYwk7Q2j1kxnjw+krMovc3dNwYOhi4BHBB9v6PdK6eMrVWU2kNpgQ5x9+SRIG4W9dyZ02BOBr5SQQwGQYsHAkTzEheC6ObXweFfEPqU30stTsT9615yOAdGrHGTuLRxWrtXpzSfhqlFraznupup5oABkFuY3mYvog9B0ApuGBo53F0gubP4WknK0HeBE+MaALM6KUz/AGnjySD2h3wXEiDwAsfBYmw+m1SjQbR9mJyUgymQbkgRmdI3m9vVVNl9JqlGoHtw5LjQDH5nGX1M5e6qSG6lzjbuvaEH10I2gL5szpzjDA9lbP8Aq+qGv0p2g8Q2nSp8wCTa/wCIkX003oB+2DD0waNQD7x8tPAtZpbjL9eC8Psfa1TC1OspZc+QsDiA7LMS4A74BHc4ra2lhMbi71nZoMgH8No7IFmg8Bqqf91K2/KPEIPrHQnbLsXhW1HxnDix8WkjQxulpafFYW1dqsoY+oH5u3UpFpAkSWMEHh7q8vsrB4nDBxZiDTDvey3nnfQ8woxOzH1y2pVqveXcSJEC2gj0QX+lu1KR2lUrseCOoLRYkZjSe0D0b5r3vQvEg4DDEkR1YF7e6S0/BfNT0cY4S6QYsdIO42F45qNn7Ip1GDNmaRIIDnENcCQ4QeYQfW8btCkGO+8ZIGYdoai7fUBLrdIMK3XEUgP4wvl7OjuEae2ahHIQUxuwcKL5KhBNpN/Pig97W6a4Futdp/hl3wCru6fYEf8AVOu5rj8l4x+z8HuoP1/OfkFd2fgcMGdjC0iSdX5nRyu7kg33/aLgtznn/Qfml/8AyHhz7tOu634WfUhN2fs9jy8No4VsBptRaRxAvI8VV2ptBzjdrREjstDZ8uCDqv2jU5thq/jlb8yqr/tO/LhHHvqR8GFCymx5Nt+vDkiGyGOuRBn5fVA+h9o4sKuHcwnQ58w88oR7Q6ZN06t1+YUVaNBsZ8hyx7wmONgvEdMKAZWBYSGPEtDS4AXggAGw08DyQfXf7fpcT5L5X0o2x1lXF0i+q+nUc11KSYY9tyI0yw5zbf5VcyGfecRvk/JOpUA6zRPcEGfsLpS44ynXxHu0aZpsaxpENLSBrJPCdbhe7o/aBhiJh4vvaVl7K2RTM9a5rLXzAC3KVUobRwrCR965odDSaZmBA4bze97oNyt9oFK+RrncOy6T6fNU9odMW1qT6TqdTLUYWkBjphwIMTaYUM27hgCbgN4tIJ090RLiqj+k2GFQ1IrE5A2MpAABJ03EkgeAQCzpnWaxrGsqNa1oaAKYsAAANeSE9LMU/wB1lc9wA+eqLE9LqEdmjVM62iL/AEuk4bpjQbpSqDjbu+p8hxsEVNo4zXq8R4vhVDVxJN6D78akX3ahbH9+KB/6VXyB4TF77/IcbKPTOj/2avk3l/m/i9ONgxn+172Rfe4kT3LIpbFrhjqIDcru1vkaDWeXBev/AL50DrQrzya0/wAyrf3uw0z1NYf6W/7kHlx0aqugEtGUZRrpJM+ZKtt6GkEfeemi2h0uw26nV/SP9yhnTDDz7r/0j/cgzafRLi93wVqn0TpgQ4OJ3Ge7crg6V0DeHx/D9CrTemOHi4fy7JQZFXo1TaBDZ3XJ46p1Po9Tt2ArVfpPQltnkTJ7PK3qhHSygBo/9PmgSzYbAfcbpe37uk4jYItlYBHAap7+mFAj3KnkPqgd0up2inUP6fmgh+yARYAbpDRbncQm4XCzHZyzeCBI5GLKliOkZqNLTQJv2dHAEGaZjeQQ0xbQ3TcP0gcIzUHTAm4F+UoNalhwFLcOFlVOkcW6l1x+ZoSndJBeaZHPO1BuupW/f1Qln7/ZXnXdIy73aduOcIH7ZqaZCDr75HiJCD0pgXnUJGKqj827kvO1dp1AP8Js8cxMeiqO2jWcfcYBwkjyk8EHpHVQQWk8930UU8Q1rQBu38dV50YutvazwJPoJRMxFU3y25Bw+IQenwuJBmTLZAHju9EnDvDa9Ro91/3rJH+moPMA/wCpecq4w9kGmAQ8O97WNAbaTfvRHaNQVmvhjS0khpkAtcILbuEjQ23gIPSYpwPxXiHbbxBuahIvEAWN+S1K+1arz71MRYANMa77yqh2KS3stbvEy7XzgFBb6O419QuFRxJgOB5GRu5hehpDJa1+K8ps3DOpudlc2IyknQ3mBMbwrtTEVhPbbGkmI7tDCD2uzMWWOeLQ4Xvut/wq+IqS4kcT8V42lXq5ietPeHuMcQA0AeagYqvLmmo7UXB17oJug9gypBPujfpfzVukS/8AF+/FfP61F3/cqa3gvI4pdDMDIqPk7hmM+KD1+3KWVxzSN3jCxekDnFtN4ax8A6lpsY3TIuAqdbDDLLnGTuAl08wRPms7GkbwSBYF2/wAQbuWzT1jAPKRxIcJuodVJkgNI3wCe/gu9tPutFLS8EeU39EdLFiTLmA8A+e6QZ9EDaGHLjMwNCIHpclWHsefdY4kiBIERx1H7CP2sltyG7pygTzkXSa7xYHtHiXWPm4W7kDqVJ05SIObl6XnyQDDBvadMaXde+8CTPgUiqwk9k028w0k2sASQ6NE+k4N98szHe6CbcNyBb6IaZFxGhe4ZRym3kqGWnJBqA3gwHHx1v8Auy0cRtJzQMoB4SyfGQVQxe1asRIaCYt2RO+4dIPigmpR3NL3HiGkHTTtA/sJrWCw6ovaBBLg2JtNxoeUqtgtoVN1RwG8EiO+5KadtU22JfVd/mAIH8NgR/RA2vTZlEMaeGZoZHEGfik1abGgRA3gw2/IxIHem0ceD2z2Y93sn01RYjFEtyuc8gjMIp68pNz6IEeyOLSba2kAAee7wSfZ3AuzFh3WebRqbAAeKRSaASaZcCbHMx0nyJCuOJMGKjz/AAlo77kQgrFocJJtH4SfjJJ8gupYZwN7iN8R4cUeIwr4BO7ecp+M+gUdQ633hngAPSAIQVn0YOZ0R3wB6oGFswHd3DzVuphrjMTru08YKVVw5EtygTvhxnzEeqBVTCg6vZPDU+h+KdQwtMGHPExfsuH0B81HZaMuaBvj6N+adgmtMxULRwygHxImyCMXUpgR2iBpliPUKvh6rC4wX9xN+ejQCOVlpZwD77zx7I8zMIBXcZAYSI3kX/SRHqgNgpMaYZLgNCHecAb+9Ir40XJ6y/4cmviQlVq7zA6tgHcDfddx3IKTjuIbFpEnfx0QWqVXQ5CBwLW6bzceqZiNptaQCxxO+HBo8QAgpCq0EuqGItYfG10vrM1s7RbcZJ8zOnLyQV6+Pc4wxhvvMZue7TwRUH1DYDlLv6BPpOAPaOaNJa53de0/BLdi3yQ2na40AM+qB1XE1WtAAHAkcfI3VN2LJOrpkEgB0kjjoI7rpntMXce8Eyf0wh/tCYbmffdlaPKTKBYfJhrIP8LpjhclWzRqg2AaTczIHnHDebog+HaO3aguBHlAshxNRzYJZad9QgnndA2kMoMwHmTMnL5nTy/pXLy4Sd1hcAAb/wAW+NIQu2k10AyO4yP/AHA81RxD2kEZok6WM+Q+aDRqPMagTAjO1rSLx2iZlFSqFhgOpkkXkA67pESQsb2OQIB/e68ImYF4MCRv94Dx1QbFV5cQGkkwZ7c+Quq76BablzW6mYafKJm3CVTbTqDR0xYwQfC9lNCq+RZnIOy38oQaAxjBbO91rXvyEgJlKqXXPWjfqQAPDVKYaoIJbTidw+lyrhxNR24c+zOn74IM2owzLS8d514WIhVMQHkS4lw4AW+QWpUoOJMxM6CAT533JWJwzyACAAd5P9EFulg6bblgB4E39JCh+Iaw2p0gZ3OkxxgCyk1GtGbq7T2g4mL7uyyVXqBrhLGhkawTPwQWCx3vlrL74cT+n6wlUMY4OJjNydIidCMs+qXReSQMrRzza+HFMxOILQQSbGzYsNw1EIG1cc43yQ0cWT9Pin4LFBwzdWebg2fRrpWC/rHXLZnjp8kLGvOr8vAB3wgoPU4ytRdH34YR+9CJ9VnVTSsXGpWJNy1jT3XJVDCYarmBBeeca+JN1eqVXiznZLaWknmI1QMLSAAGlome03TxgyfFPdUc2MrA8xckZY5AmZWKa/VSZJcdSLW8W6pB2k4kQL7jy8ICD0fW1NQxsjTKc3iZIVMuxNW0v1/A5rfUC/msdmKqB3Y9AP6p9XEYgxJjkMreeg0Qa5pV6QM9bG8udN+RsPVKpue2bVHb4aB6kH1WTVxVUmX5yeIe4dwvIhcQ4ycrgZ1lxPdYC6DRqYt5HZZro0S75Ru3FLGIqO/AQOdo7ja6RhzX3Fw7wPifqngEXf2jygA8y50lA0FzYJgd7j6Xuk1MQHT2zHAW9ZQuxbzaQBxDifW9lHUvff7p3CQdOQm6CzhcMLuBdrqb+C51QNd2iBycOz5gaqchaJLXDuEfA/JUsRUzGXMqQLDMWj0IQF7cwyDUaOADCAfGCfRQ6o38LmOPHM4mOGoTKWzzUMiGjW7RHdIFlLdnNcbuaOUtPwKBfWW/w3uMRd1vU2HmlDOT2Rl5AED1C0Rgns9wsA5w34fAqHMrxIDT/CB8dfUIFtokN97MdIl0DwSsRg3kAxTHOZ+Gnil1sHWcZc159fSSn0sLWAENdbTMAB6n5IBZgngTOulo4cYKJmz2icwBcN0k+bhZW6eEqu1e0cQD8mhNbhSDepVPiI/8kFZtCiwe60E6dvN6CUk0KYvBJOpBOq2PZXG2dw8rf+MeqipgiACe0BudPnYaoMZtAfkObdqR9ULtnuduE+fqVqNYd4aADoJPL8QSqrHi5yQOBgjwyygzG0rwWMMflHxMEI61VgbZrAd0kT6tstE0LAmT/FUtfSzmJdTZhJkkN5NLSPUIK1PEEgSGu5dZN+PZFlFakCP+kP8A9LeStNwTDEPzWnLnjxMH4J9Bjh+QCNO0/wBEGaMEXQGinJ/KSf8A1UnBPa9sE5txAcSDwgRda9SrIy9a5sbqdMtFucSFDcNRy61CeDid/jKAfYXhsue8TqSS3zzO8VUOAJdudu1PnYX0Ktv2UypGVrhx/wCZujq7GpNAJLgBukiPJBWqdH3Ef4gA1MAk+SrY3BljYa6o53g0R3GT6LWwNajYU6lwI1cT6kD0R4ikCOEbyNfIFBl7QrPb2pufH4pAqVpBLxESQAB5WXLkFihVz3A01znPPkBCaxwe2QYOaPd8fzFcuQJrYSpMBw8fPgl09nuInP4ABvrB4LlyCDmIyCBzJcT8QPRIfsbQl377ly5Bdo7CAaSXT4fs/BDW2TkGZzrRMNbHxKhcgq1KzB2Q0g7j73fa0eaPqA2we4E9qwaBPfcrlyBjw5o7MTxd2reUJVPB1ak5qh8z8Fy5AIw5HZJJAH4r+hCsPw5bYspEdwH8vzXLkFo0SRMM8AR849FWdSZoc0ngB81K5Af9kZtHuFuY48Cn4XZjAQDLnRq4khcuQaNfBA9nWNZPnH7Czi4E5GMbA1Lvk0W81y5Aw9VAzUxcx2RF/NG51Ie7T04k8Y3ELlyAA11QS15Y0W7NoPLU+qLDPFK2eq7vIInxBXLkDDtWwjPJMfhAFidwvohdjyR2i4AcCD9FC5BUOPIiHG+4t5cc0rRwdAuJiDaRNvr8Vy5BRxmBfJ6yp2SdGD5k2ScSaFAAkVHSJ3H4lQuQO9rc9vYdlEiAW6equYbZlR0HrLzwj6qFyC07Y8Xe8kN4a+Giq0yzruq7dwJ7RIPffmoXIH19lNe49Ucrg6DItPK5TKOwXky+pv3f0AUrkDWVqTCKc1c2kjLrxv3JuJNuyxp/zPcSfICFy5BGzqlR85W0WgcnfAGFYx1ckNlrXOJibjQTxPBcuQf/2Q=="/>
          <p:cNvSpPr>
            <a:spLocks noChangeAspect="1" noChangeArrowheads="1"/>
          </p:cNvSpPr>
          <p:nvPr/>
        </p:nvSpPr>
        <p:spPr bwMode="auto">
          <a:xfrm>
            <a:off x="155574" y="-144463"/>
            <a:ext cx="4516909" cy="45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UFhUXFR0XFxgXGBwYHBcYHBwcHBcYHBwaHyggGBolHBgcIjEhJSkrLi4uHB8zODMsNygtLisBCgoKBQUFDgUFDisZExkrKysrKysrKysrKysrKysrKysrKysrKysrKysrKysrKysrKysrKysrKysrKysrKysrK//AABEIAJYBTwMBIgACEQEDEQH/xAAbAAACAwEBAQAAAAAAAAAAAAACAwEEBQAGB//EAEMQAAEDAgMEBwUGAwcEAwAAAAEAAhEDIQQSMQVBUWEGEyJxgZGhFDKxwdEHI0JSkvBywuEVFjNigtLxQ1Oishclg//EABQBAQAAAAAAAAAAAAAAAAAAAAD/xAAUEQEAAAAAAAAAAAAAAAAAAAAA/9oADAMBAAIRAxEAPwD6pTHFMaEICNoQQAjAXBcEBNCKFwCMoEVDCAPCY+mhFFB0rmuSuqIshbRKB7lwKUad0wIOeUs1Tcbimd+iQzVBNKoY5onOshfANt/y/p8EDnoAfWgp9N4IssnHOuy8dvzkERzuQnYR0O1gINFwQkIwuIQLUQjIXAIAQkJighAsKYUqQghui5qJcAgHKoaEwNXZEArmoi1SGoBIUEJhaocgWGolyloQQohG6AEFJ8oDaEQCJrVLwgUVj7VFlsgyFmbSbZBqsCblS6VKCrACAMqMKcqLKg7KoATGtlMp0kCSFGVWXUkhwhAohQmkKCECSoyp5auDQgQWFINEgq/CEhBl4ppid4v5a+YkeK8T9om36+G6rqSGtcHFzsodcRDRIIEg+PgvozmrJ2ps2nVo1aVRocA1wEiY7PZI4ETAOtkGF1tT2ai+sAKjn0QYvd1VoGltDeLStJ9FwN/RFjaA9kpEaD2c+AqUj8AtsUwEFKhJ4q1COFIagVC5MhcGoFkICEyo8BDnCAQF0JgCkNQLDVOVMyKYQAAuATIUwgXlRMYjDVFR8IJIS3tQPxPBIdWvqgsBih9khuIvqrTKjXIK1ZxVYVzwWlUe0WhC2g0oEUa+bkrUWsjpYZoTcqCmWlUMcLLZhZu0RZBqAJ1JoOqp9amsrIGVjeyUXrnvVWoSgv0XI21VmU6p0TM5F9yDRNZV675SmVUqtUhA6hUix8E6Vk1K8puCxJnKbhBpFcuKkIIQFGVEIBK85t7apo12UwG/etDYMzUJcRDItmYJcZ1zNFpkWdtdKcPh3NpudmqPMBrIJ1jtX7PjfW1lg7V2+ahY5tJoNJ+dhd2r5SI3RczruCDSw7v/AKuiSbjDUneLWNd8l6Mi6+UbS23XbhW0QQ1ophgGUEgRlg63gnQr33QvajsVg6VZ5Be4ODoESWuLdN2iDYhRlTIUQgUSq9YEq2WqHMQZuVy5k7wr7qQQQAUCGutayKnUKM02oBTA3f0QccSrFJwcJCpVqI4qaAyoNANUwqftCf143aoHKC2UAq8kLKx4IGGiAlVMKCrQQlBm1cLB0shoUb8FpomsQVhDUYaDe6c5nJCXQghjjwTkAKVWxEaIHlZe0dE92JKoY+uSNJQarmBQCnhC8b4QAGyu9nHFMapsgAUAOKY0JbqiHrEBnDjcFDqPJc2qU3OCgqGgOAUsgKz1YQuohAArRqmtKQaaKkYsUB1Hckp9WRBB5wY9QnF6Bzu5B43pMGms0holrYBi4m5vrw8liVAbRGt90DlxMwP+FtbeOaq88yPK3yWa5qDB6SUppP5Beu+xytm2fl/JWe3zyv8A515XpD/hP5tOnx7lsfYxW+4rs4Vg79TAP5EH0hzlzqgCTUcgKB+ZC5xSY5wjY48bICDp1CSQjc+6ljh/RBWceClOLt0BQGoEPagCe5qWaaBRIXUnncEzqOaOlSi6CadUj6K42qFVzIswQWX1oQkh3IpIcEQcEHODtyA1nBOD1xcg5uJMXCElQXqGuQdlPFLLLp8qWtQJY3kFT2hotCqAszaLraINwlLIuocosgexs2Qupwga+CjfUQQWIRSjcmh6MusgV1XJHkUsKB5QSWKC0qQuiUCi08Vwnem5rKEC3JFS15KuAhZ2KxTHMqZHB2UljoMw7eO+6DyeNqCZJuVVc4ctFV2lsmq6oXCqLmwjThrroPVUH7Hqic9RxbMEC1o4gd6Cv0jxrW0yNS7sx8fILL6GbWqUi6nTOUvcx8hubNkJdljM2x0JzRE8ZWu3o7TMEib3lzj87oquxaTfwU/H11QHt77QKj6QFJ+R/WAwGFpDW3u7ORciCBuJuvoOxMf19FlUEHNN26SCQYvyXxjajKYLw11OwgBsSCNZhe4+x2tNCu3hUDv1Nj+VB74hS1sLio6wC/C5PBBzrIM6CjimVGtewhzHNDmkbwRIKS/G0+sFLOzrCM2Se1HGOCCxmJumdYkypZqgaQghea6Y9Km4M0wCC8uDnsiSadwYM9kkiJvobKn0R6ZjFYh9J4IzAOpCBaG9tlrmIJB330sg9o0I9UKz8VtttN5Y1lSo8EDK0AXMRd5A3jRBodWoNNfN6vSjE09qvc+hcUzTNKYc2kO2Dm0n8U6EWGq+jbOxwrUqdVoIFRjXgHUBwBAPO6CerQkqcTWDRJBuYs0uubDQGLlQQUEgporpUFRlKA6j5UMchDSpDED2rmyggohKAnBZu0m2WlBWftAWQarkpTdKxWKbSbmqODWyBJ0lxDR6kBA5qjMke3UxVFEuAqOaXtadXAG8cY4KzCCWuTMyBoWb0r2ucLhKtcCXNaA0HTM4hrSeQLgTyQasobqpsTaHtGHpVgC3rGB0HdPx7+EK9KBZclsrzBBkHf8AvVNKFBLXoH4gQSCLSCZFiLGTuhKxQLmODXZXFpAdrlJEB3gbr4vhqVb+ysX9+Q1uJGZsz1gAAeJJmC57Xc8vNB9O6Q7Sd7K59CpTBJZLy4Qym92U1O4TM8ASNL5HR1lGhSfRpYltY581QiBDrQRBMgmRMnRfOdjVzRo189XI2tgnBjZzZndYWtplo0mKhGgGaeKq7D2kaf3YOVtSszrCd7ZbE7oAzfqKD63WIzcV5/bfSKlQqim+5ylzjuFiWjvcRHiiO02F8GvYD8zb85aAdy8n00NNzwQ/MW0ydS4mXAASSdASfBB7zCiRwm/ms/GYGjmzZaZfrMAu3CZ1Wfh9p4VjG+6SGgTkBJtvMapGP6SUfwi2nZAHig8lj8I9tR7iIBe4zyJMHyV3o5tV+Fcyqw/jGYGcpabEEDfEnlYwk7Q2j1kxnjw+krMovc3dNwYOhi4BHBB9v6PdK6eMrVWU2kNpgQ5x9+SRIG4W9dyZ02BOBr5SQQwGQYsHAkTzEheC6ObXweFfEPqU30stTsT9615yOAdGrHGTuLRxWrtXpzSfhqlFraznupup5oABkFuY3mYvog9B0ApuGBo53F0gubP4WknK0HeBE+MaALM6KUz/AGnjySD2h3wXEiDwAsfBYmw+m1SjQbR9mJyUgymQbkgRmdI3m9vVVNl9JqlGoHtw5LjQDH5nGX1M5e6qSG6lzjbuvaEH10I2gL5szpzjDA9lbP8Aq+qGv0p2g8Q2nSp8wCTa/wCIkX003oB+2DD0waNQD7x8tPAtZpbjL9eC8Psfa1TC1OspZc+QsDiA7LMS4A74BHc4ra2lhMbi71nZoMgH8No7IFmg8Bqqf91K2/KPEIPrHQnbLsXhW1HxnDix8WkjQxulpafFYW1dqsoY+oH5u3UpFpAkSWMEHh7q8vsrB4nDBxZiDTDvey3nnfQ8woxOzH1y2pVqveXcSJEC2gj0QX+lu1KR2lUrseCOoLRYkZjSe0D0b5r3vQvEg4DDEkR1YF7e6S0/BfNT0cY4S6QYsdIO42F45qNn7Ip1GDNmaRIIDnENcCQ4QeYQfW8btCkGO+8ZIGYdoai7fUBLrdIMK3XEUgP4wvl7OjuEae2ahHIQUxuwcKL5KhBNpN/Pig97W6a4Futdp/hl3wCru6fYEf8AVOu5rj8l4x+z8HuoP1/OfkFd2fgcMGdjC0iSdX5nRyu7kg33/aLgtznn/Qfml/8AyHhz7tOu634WfUhN2fs9jy8No4VsBptRaRxAvI8VV2ptBzjdrREjstDZ8uCDqv2jU5thq/jlb8yqr/tO/LhHHvqR8GFCymx5Nt+vDkiGyGOuRBn5fVA+h9o4sKuHcwnQ58w88oR7Q6ZN06t1+YUVaNBsZ8hyx7wmONgvEdMKAZWBYSGPEtDS4AXggAGw08DyQfXf7fpcT5L5X0o2x1lXF0i+q+nUc11KSYY9tyI0yw5zbf5VcyGfecRvk/JOpUA6zRPcEGfsLpS44ynXxHu0aZpsaxpENLSBrJPCdbhe7o/aBhiJh4vvaVl7K2RTM9a5rLXzAC3KVUobRwrCR965odDSaZmBA4bze97oNyt9oFK+RrncOy6T6fNU9odMW1qT6TqdTLUYWkBjphwIMTaYUM27hgCbgN4tIJ090RLiqj+k2GFQ1IrE5A2MpAABJ03EkgeAQCzpnWaxrGsqNa1oaAKYsAAANeSE9LMU/wB1lc9wA+eqLE9LqEdmjVM62iL/AEuk4bpjQbpSqDjbu+p8hxsEVNo4zXq8R4vhVDVxJN6D78akX3ahbH9+KB/6VXyB4TF77/IcbKPTOj/2avk3l/m/i9ONgxn+172Rfe4kT3LIpbFrhjqIDcru1vkaDWeXBev/AL50DrQrzya0/wAyrf3uw0z1NYf6W/7kHlx0aqugEtGUZRrpJM+ZKtt6GkEfeemi2h0uw26nV/SP9yhnTDDz7r/0j/cgzafRLi93wVqn0TpgQ4OJ3Ge7crg6V0DeHx/D9CrTemOHi4fy7JQZFXo1TaBDZ3XJ46p1Po9Tt2ArVfpPQltnkTJ7PK3qhHSygBo/9PmgSzYbAfcbpe37uk4jYItlYBHAap7+mFAj3KnkPqgd0up2inUP6fmgh+yARYAbpDRbncQm4XCzHZyzeCBI5GLKliOkZqNLTQJv2dHAEGaZjeQQ0xbQ3TcP0gcIzUHTAm4F+UoNalhwFLcOFlVOkcW6l1x+ZoSndJBeaZHPO1BuupW/f1Qln7/ZXnXdIy73aduOcIH7ZqaZCDr75HiJCD0pgXnUJGKqj827kvO1dp1AP8Js8cxMeiqO2jWcfcYBwkjyk8EHpHVQQWk8930UU8Q1rQBu38dV50YutvazwJPoJRMxFU3y25Bw+IQenwuJBmTLZAHju9EnDvDa9Ro91/3rJH+moPMA/wCpecq4w9kGmAQ8O97WNAbaTfvRHaNQVmvhjS0khpkAtcILbuEjQ23gIPSYpwPxXiHbbxBuahIvEAWN+S1K+1arz71MRYANMa77yqh2KS3stbvEy7XzgFBb6O419QuFRxJgOB5GRu5hehpDJa1+K8ps3DOpudlc2IyknQ3mBMbwrtTEVhPbbGkmI7tDCD2uzMWWOeLQ4Xvut/wq+IqS4kcT8V42lXq5ietPeHuMcQA0AeagYqvLmmo7UXB17oJug9gypBPujfpfzVukS/8AF+/FfP61F3/cqa3gvI4pdDMDIqPk7hmM+KD1+3KWVxzSN3jCxekDnFtN4ax8A6lpsY3TIuAqdbDDLLnGTuAl08wRPms7GkbwSBYF2/wAQbuWzT1jAPKRxIcJuodVJkgNI3wCe/gu9tPutFLS8EeU39EdLFiTLmA8A+e6QZ9EDaGHLjMwNCIHpclWHsefdY4kiBIERx1H7CP2sltyG7pygTzkXSa7xYHtHiXWPm4W7kDqVJ05SIObl6XnyQDDBvadMaXde+8CTPgUiqwk9k028w0k2sASQ6NE+k4N98szHe6CbcNyBb6IaZFxGhe4ZRym3kqGWnJBqA3gwHHx1v8Auy0cRtJzQMoB4SyfGQVQxe1asRIaCYt2RO+4dIPigmpR3NL3HiGkHTTtA/sJrWCw6ovaBBLg2JtNxoeUqtgtoVN1RwG8EiO+5KadtU22JfVd/mAIH8NgR/RA2vTZlEMaeGZoZHEGfik1abGgRA3gw2/IxIHem0ceD2z2Y93sn01RYjFEtyuc8gjMIp68pNz6IEeyOLSba2kAAee7wSfZ3AuzFh3WebRqbAAeKRSaASaZcCbHMx0nyJCuOJMGKjz/AAlo77kQgrFocJJtH4SfjJJ8gupYZwN7iN8R4cUeIwr4BO7ecp+M+gUdQ633hngAPSAIQVn0YOZ0R3wB6oGFswHd3DzVuphrjMTru08YKVVw5EtygTvhxnzEeqBVTCg6vZPDU+h+KdQwtMGHPExfsuH0B81HZaMuaBvj6N+adgmtMxULRwygHxImyCMXUpgR2iBpliPUKvh6rC4wX9xN+ejQCOVlpZwD77zx7I8zMIBXcZAYSI3kX/SRHqgNgpMaYZLgNCHecAb+9Ir40XJ6y/4cmviQlVq7zA6tgHcDfddx3IKTjuIbFpEnfx0QWqVXQ5CBwLW6bzceqZiNptaQCxxO+HBo8QAgpCq0EuqGItYfG10vrM1s7RbcZJ8zOnLyQV6+Pc4wxhvvMZue7TwRUH1DYDlLv6BPpOAPaOaNJa53de0/BLdi3yQ2na40AM+qB1XE1WtAAHAkcfI3VN2LJOrpkEgB0kjjoI7rpntMXce8Eyf0wh/tCYbmffdlaPKTKBYfJhrIP8LpjhclWzRqg2AaTczIHnHDebog+HaO3aguBHlAshxNRzYJZad9QgnndA2kMoMwHmTMnL5nTy/pXLy4Sd1hcAAb/wAW+NIQu2k10AyO4yP/AHA81RxD2kEZok6WM+Q+aDRqPMagTAjO1rSLx2iZlFSqFhgOpkkXkA67pESQsb2OQIB/e68ImYF4MCRv94Dx1QbFV5cQGkkwZ7c+Quq76BablzW6mYafKJm3CVTbTqDR0xYwQfC9lNCq+RZnIOy38oQaAxjBbO91rXvyEgJlKqXXPWjfqQAPDVKYaoIJbTidw+lyrhxNR24c+zOn74IM2owzLS8d514WIhVMQHkS4lw4AW+QWpUoOJMxM6CAT533JWJwzyACAAd5P9EFulg6bblgB4E39JCh+Iaw2p0gZ3OkxxgCyk1GtGbq7T2g4mL7uyyVXqBrhLGhkawTPwQWCx3vlrL74cT+n6wlUMY4OJjNydIidCMs+qXReSQMrRzza+HFMxOILQQSbGzYsNw1EIG1cc43yQ0cWT9Pin4LFBwzdWebg2fRrpWC/rHXLZnjp8kLGvOr8vAB3wgoPU4ytRdH34YR+9CJ9VnVTSsXGpWJNy1jT3XJVDCYarmBBeeca+JN1eqVXiznZLaWknmI1QMLSAAGlome03TxgyfFPdUc2MrA8xckZY5AmZWKa/VSZJcdSLW8W6pB2k4kQL7jy8ICD0fW1NQxsjTKc3iZIVMuxNW0v1/A5rfUC/msdmKqB3Y9AP6p9XEYgxJjkMreeg0Qa5pV6QM9bG8udN+RsPVKpue2bVHb4aB6kH1WTVxVUmX5yeIe4dwvIhcQ4ycrgZ1lxPdYC6DRqYt5HZZro0S75Ru3FLGIqO/AQOdo7ja6RhzX3Fw7wPifqngEXf2jygA8y50lA0FzYJgd7j6Xuk1MQHT2zHAW9ZQuxbzaQBxDifW9lHUvff7p3CQdOQm6CzhcMLuBdrqb+C51QNd2iBycOz5gaqchaJLXDuEfA/JUsRUzGXMqQLDMWj0IQF7cwyDUaOADCAfGCfRQ6o38LmOPHM4mOGoTKWzzUMiGjW7RHdIFlLdnNcbuaOUtPwKBfWW/w3uMRd1vU2HmlDOT2Rl5AED1C0Rgns9wsA5w34fAqHMrxIDT/CB8dfUIFtokN97MdIl0DwSsRg3kAxTHOZ+Gnil1sHWcZc159fSSn0sLWAENdbTMAB6n5IBZgngTOulo4cYKJmz2icwBcN0k+bhZW6eEqu1e0cQD8mhNbhSDepVPiI/8kFZtCiwe60E6dvN6CUk0KYvBJOpBOq2PZXG2dw8rf+MeqipgiACe0BudPnYaoMZtAfkObdqR9ULtnuduE+fqVqNYd4aADoJPL8QSqrHi5yQOBgjwyygzG0rwWMMflHxMEI61VgbZrAd0kT6tstE0LAmT/FUtfSzmJdTZhJkkN5NLSPUIK1PEEgSGu5dZN+PZFlFakCP+kP8A9LeStNwTDEPzWnLnjxMH4J9Bjh+QCNO0/wBEGaMEXQGinJ/KSf8A1UnBPa9sE5txAcSDwgRda9SrIy9a5sbqdMtFucSFDcNRy61CeDid/jKAfYXhsue8TqSS3zzO8VUOAJdudu1PnYX0Ktv2UypGVrhx/wCZujq7GpNAJLgBukiPJBWqdH3Ef4gA1MAk+SrY3BljYa6o53g0R3GT6LWwNajYU6lwI1cT6kD0R4ikCOEbyNfIFBl7QrPb2pufH4pAqVpBLxESQAB5WXLkFihVz3A01znPPkBCaxwe2QYOaPd8fzFcuQJrYSpMBw8fPgl09nuInP4ABvrB4LlyCDmIyCBzJcT8QPRIfsbQl377ly5Bdo7CAaSXT4fs/BDW2TkGZzrRMNbHxKhcgq1KzB2Q0g7j73fa0eaPqA2we4E9qwaBPfcrlyBjw5o7MTxd2reUJVPB1ak5qh8z8Fy5AIw5HZJJAH4r+hCsPw5bYspEdwH8vzXLkFo0SRMM8AR849FWdSZoc0ngB81K5Af9kZtHuFuY48Cn4XZjAQDLnRq4khcuQaNfBA9nWNZPnH7Czi4E5GMbA1Lvk0W81y5Aw9VAzUxcx2RF/NG51Ie7T04k8Y3ELlyAA11QS15Y0W7NoPLU+qLDPFK2eq7vIInxBXLkDDtWwjPJMfhAFidwvohdjyR2i4AcCD9FC5BUOPIiHG+4t5cc0rRwdAuJiDaRNvr8Vy5BRxmBfJ6yp2SdGD5k2ScSaFAAkVHSJ3H4lQuQO9rc9vYdlEiAW6equYbZlR0HrLzwj6qFyC07Y8Xe8kN4a+Giq0yzruq7dwJ7RIPffmoXIH19lNe49Ucrg6DItPK5TKOwXky+pv3f0AUrkDWVqTCKc1c2kjLrxv3JuJNuyxp/zPcSfICFy5BGzqlR85W0WgcnfAGFYx1ckNlrXOJibjQTxPBcuQf/2Q=="/>
          <p:cNvSpPr>
            <a:spLocks noChangeAspect="1" noChangeArrowheads="1"/>
          </p:cNvSpPr>
          <p:nvPr/>
        </p:nvSpPr>
        <p:spPr bwMode="auto">
          <a:xfrm>
            <a:off x="155574" y="-144463"/>
            <a:ext cx="6405999" cy="64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QTEhUUExQUFhUXFR0XFxgXGBwYHBcYHBwcHBcYHBwaHyggGBolHBgcIjEhJSkrLi4uHB8zODMsNygtLisBCgoKBQUFDgUFDisZExkrKysrKysrKysrKysrKysrKysrKysrKysrKysrKysrKysrKysrKysrKysrKysrKysrK//AABEIAJYBTwMBIgACEQEDEQH/xAAbAAACAwEBAQAAAAAAAAAAAAACAwEEBQAGB//EAEMQAAEDAgMEBwUGAwcEAwAAAAEAAhEDIQQSMQVBUWEGEyJxgZGhFDKxwdEHI0JSkvBywuEVFjNigtLxQ1Oishclg//EABQBAQAAAAAAAAAAAAAAAAAAAAD/xAAUEQEAAAAAAAAAAAAAAAAAAAAA/9oADAMBAAIRAxEAPwD6pTHFMaEICNoQQAjAXBcEBNCKFwCMoEVDCAPCY+mhFFB0rmuSuqIshbRKB7lwKUad0wIOeUs1Tcbimd+iQzVBNKoY5onOshfANt/y/p8EDnoAfWgp9N4IssnHOuy8dvzkERzuQnYR0O1gINFwQkIwuIQLUQjIXAIAQkJighAsKYUqQghui5qJcAgHKoaEwNXZEArmoi1SGoBIUEJhaocgWGolyloQQohG6AEFJ8oDaEQCJrVLwgUVj7VFlsgyFmbSbZBqsCblS6VKCrACAMqMKcqLKg7KoATGtlMp0kCSFGVWXUkhwhAohQmkKCECSoyp5auDQgQWFINEgq/CEhBl4ppid4v5a+YkeK8T9om36+G6rqSGtcHFzsodcRDRIIEg+PgvozmrJ2ps2nVo1aVRocA1wEiY7PZI4ETAOtkGF1tT2ai+sAKjn0QYvd1VoGltDeLStJ9FwN/RFjaA9kpEaD2c+AqUj8AtsUwEFKhJ4q1COFIagVC5MhcGoFkICEyo8BDnCAQF0JgCkNQLDVOVMyKYQAAuATIUwgXlRMYjDVFR8IJIS3tQPxPBIdWvqgsBih9khuIvqrTKjXIK1ZxVYVzwWlUe0WhC2g0oEUa+bkrUWsjpYZoTcqCmWlUMcLLZhZu0RZBqAJ1JoOqp9amsrIGVjeyUXrnvVWoSgv0XI21VmU6p0TM5F9yDRNZV675SmVUqtUhA6hUix8E6Vk1K8puCxJnKbhBpFcuKkIIQFGVEIBK85t7apo12UwG/etDYMzUJcRDItmYJcZ1zNFpkWdtdKcPh3NpudmqPMBrIJ1jtX7PjfW1lg7V2+ahY5tJoNJ+dhd2r5SI3RczruCDSw7v/AKuiSbjDUneLWNd8l6Mi6+UbS23XbhW0QQ1ophgGUEgRlg63gnQr33QvajsVg6VZ5Be4ODoESWuLdN2iDYhRlTIUQgUSq9YEq2WqHMQZuVy5k7wr7qQQQAUCGutayKnUKM02oBTA3f0QccSrFJwcJCpVqI4qaAyoNANUwqftCf143aoHKC2UAq8kLKx4IGGiAlVMKCrQQlBm1cLB0shoUb8FpomsQVhDUYaDe6c5nJCXQghjjwTkAKVWxEaIHlZe0dE92JKoY+uSNJQarmBQCnhC8b4QAGyu9nHFMapsgAUAOKY0JbqiHrEBnDjcFDqPJc2qU3OCgqGgOAUsgKz1YQuohAArRqmtKQaaKkYsUB1Hckp9WRBB5wY9QnF6Bzu5B43pMGms0holrYBi4m5vrw8liVAbRGt90DlxMwP+FtbeOaq88yPK3yWa5qDB6SUppP5Beu+xytm2fl/JWe3zyv8A515XpD/hP5tOnx7lsfYxW+4rs4Vg79TAP5EH0hzlzqgCTUcgKB+ZC5xSY5wjY48bICDp1CSQjc+6ljh/RBWceClOLt0BQGoEPagCe5qWaaBRIXUnncEzqOaOlSi6CadUj6K42qFVzIswQWX1oQkh3IpIcEQcEHODtyA1nBOD1xcg5uJMXCElQXqGuQdlPFLLLp8qWtQJY3kFT2hotCqAszaLraINwlLIuocosgexs2Qupwga+CjfUQQWIRSjcmh6MusgV1XJHkUsKB5QSWKC0qQuiUCi08Vwnem5rKEC3JFS15KuAhZ2KxTHMqZHB2UljoMw7eO+6DyeNqCZJuVVc4ctFV2lsmq6oXCqLmwjThrroPVUH7Hqic9RxbMEC1o4gd6Cv0jxrW0yNS7sx8fILL6GbWqUi6nTOUvcx8hubNkJdljM2x0JzRE8ZWu3o7TMEib3lzj87oquxaTfwU/H11QHt77QKj6QFJ+R/WAwGFpDW3u7ORciCBuJuvoOxMf19FlUEHNN26SCQYvyXxjajKYLw11OwgBsSCNZhe4+x2tNCu3hUDv1Nj+VB74hS1sLio6wC/C5PBBzrIM6CjimVGtewhzHNDmkbwRIKS/G0+sFLOzrCM2Se1HGOCCxmJumdYkypZqgaQghea6Y9Km4M0wCC8uDnsiSadwYM9kkiJvobKn0R6ZjFYh9J4IzAOpCBaG9tlrmIJB330sg9o0I9UKz8VtttN5Y1lSo8EDK0AXMRd5A3jRBodWoNNfN6vSjE09qvc+hcUzTNKYc2kO2Dm0n8U6EWGq+jbOxwrUqdVoIFRjXgHUBwBAPO6CerQkqcTWDRJBuYs0uubDQGLlQQUEgporpUFRlKA6j5UMchDSpDED2rmyggohKAnBZu0m2WlBWftAWQarkpTdKxWKbSbmqODWyBJ0lxDR6kBA5qjMke3UxVFEuAqOaXtadXAG8cY4KzCCWuTMyBoWb0r2ucLhKtcCXNaA0HTM4hrSeQLgTyQasobqpsTaHtGHpVgC3rGB0HdPx7+EK9KBZclsrzBBkHf8AvVNKFBLXoH4gQSCLSCZFiLGTuhKxQLmODXZXFpAdrlJEB3gbr4vhqVb+ysX9+Q1uJGZsz1gAAeJJmC57Xc8vNB9O6Q7Sd7K59CpTBJZLy4Qym92U1O4TM8ASNL5HR1lGhSfRpYltY581QiBDrQRBMgmRMnRfOdjVzRo189XI2tgnBjZzZndYWtplo0mKhGgGaeKq7D2kaf3YOVtSszrCd7ZbE7oAzfqKD63WIzcV5/bfSKlQqim+5ylzjuFiWjvcRHiiO02F8GvYD8zb85aAdy8n00NNzwQ/MW0ydS4mXAASSdASfBB7zCiRwm/ms/GYGjmzZaZfrMAu3CZ1Wfh9p4VjG+6SGgTkBJtvMapGP6SUfwi2nZAHig8lj8I9tR7iIBe4zyJMHyV3o5tV+Fcyqw/jGYGcpabEEDfEnlYwk7Q2j1kxnjw+krMovc3dNwYOhi4BHBB9v6PdK6eMrVWU2kNpgQ5x9+SRIG4W9dyZ02BOBr5SQQwGQYsHAkTzEheC6ObXweFfEPqU30stTsT9615yOAdGrHGTuLRxWrtXpzSfhqlFraznupup5oABkFuY3mYvog9B0ApuGBo53F0gubP4WknK0HeBE+MaALM6KUz/AGnjySD2h3wXEiDwAsfBYmw+m1SjQbR9mJyUgymQbkgRmdI3m9vVVNl9JqlGoHtw5LjQDH5nGX1M5e6qSG6lzjbuvaEH10I2gL5szpzjDA9lbP8Aq+qGv0p2g8Q2nSp8wCTa/wCIkX003oB+2DD0waNQD7x8tPAtZpbjL9eC8Psfa1TC1OspZc+QsDiA7LMS4A74BHc4ra2lhMbi71nZoMgH8No7IFmg8Bqqf91K2/KPEIPrHQnbLsXhW1HxnDix8WkjQxulpafFYW1dqsoY+oH5u3UpFpAkSWMEHh7q8vsrB4nDBxZiDTDvey3nnfQ8woxOzH1y2pVqveXcSJEC2gj0QX+lu1KR2lUrseCOoLRYkZjSe0D0b5r3vQvEg4DDEkR1YF7e6S0/BfNT0cY4S6QYsdIO42F45qNn7Ip1GDNmaRIIDnENcCQ4QeYQfW8btCkGO+8ZIGYdoai7fUBLrdIMK3XEUgP4wvl7OjuEae2ahHIQUxuwcKL5KhBNpN/Pig97W6a4Futdp/hl3wCru6fYEf8AVOu5rj8l4x+z8HuoP1/OfkFd2fgcMGdjC0iSdX5nRyu7kg33/aLgtznn/Qfml/8AyHhz7tOu634WfUhN2fs9jy8No4VsBptRaRxAvI8VV2ptBzjdrREjstDZ8uCDqv2jU5thq/jlb8yqr/tO/LhHHvqR8GFCymx5Nt+vDkiGyGOuRBn5fVA+h9o4sKuHcwnQ58w88oR7Q6ZN06t1+YUVaNBsZ8hyx7wmONgvEdMKAZWBYSGPEtDS4AXggAGw08DyQfXf7fpcT5L5X0o2x1lXF0i+q+nUc11KSYY9tyI0yw5zbf5VcyGfecRvk/JOpUA6zRPcEGfsLpS44ynXxHu0aZpsaxpENLSBrJPCdbhe7o/aBhiJh4vvaVl7K2RTM9a5rLXzAC3KVUobRwrCR965odDSaZmBA4bze97oNyt9oFK+RrncOy6T6fNU9odMW1qT6TqdTLUYWkBjphwIMTaYUM27hgCbgN4tIJ090RLiqj+k2GFQ1IrE5A2MpAABJ03EkgeAQCzpnWaxrGsqNa1oaAKYsAAANeSE9LMU/wB1lc9wA+eqLE9LqEdmjVM62iL/AEuk4bpjQbpSqDjbu+p8hxsEVNo4zXq8R4vhVDVxJN6D78akX3ahbH9+KB/6VXyB4TF77/IcbKPTOj/2avk3l/m/i9ONgxn+172Rfe4kT3LIpbFrhjqIDcru1vkaDWeXBev/AL50DrQrzya0/wAyrf3uw0z1NYf6W/7kHlx0aqugEtGUZRrpJM+ZKtt6GkEfeemi2h0uw26nV/SP9yhnTDDz7r/0j/cgzafRLi93wVqn0TpgQ4OJ3Ge7crg6V0DeHx/D9CrTemOHi4fy7JQZFXo1TaBDZ3XJ46p1Po9Tt2ArVfpPQltnkTJ7PK3qhHSygBo/9PmgSzYbAfcbpe37uk4jYItlYBHAap7+mFAj3KnkPqgd0up2inUP6fmgh+yARYAbpDRbncQm4XCzHZyzeCBI5GLKliOkZqNLTQJv2dHAEGaZjeQQ0xbQ3TcP0gcIzUHTAm4F+UoNalhwFLcOFlVOkcW6l1x+ZoSndJBeaZHPO1BuupW/f1Qln7/ZXnXdIy73aduOcIH7ZqaZCDr75HiJCD0pgXnUJGKqj827kvO1dp1AP8Js8cxMeiqO2jWcfcYBwkjyk8EHpHVQQWk8930UU8Q1rQBu38dV50YutvazwJPoJRMxFU3y25Bw+IQenwuJBmTLZAHju9EnDvDa9Ro91/3rJH+moPMA/wCpecq4w9kGmAQ8O97WNAbaTfvRHaNQVmvhjS0khpkAtcILbuEjQ23gIPSYpwPxXiHbbxBuahIvEAWN+S1K+1arz71MRYANMa77yqh2KS3stbvEy7XzgFBb6O419QuFRxJgOB5GRu5hehpDJa1+K8ps3DOpudlc2IyknQ3mBMbwrtTEVhPbbGkmI7tDCD2uzMWWOeLQ4Xvut/wq+IqS4kcT8V42lXq5ietPeHuMcQA0AeagYqvLmmo7UXB17oJug9gypBPujfpfzVukS/8AF+/FfP61F3/cqa3gvI4pdDMDIqPk7hmM+KD1+3KWVxzSN3jCxekDnFtN4ax8A6lpsY3TIuAqdbDDLLnGTuAl08wRPms7GkbwSBYF2/wAQbuWzT1jAPKRxIcJuodVJkgNI3wCe/gu9tPutFLS8EeU39EdLFiTLmA8A+e6QZ9EDaGHLjMwNCIHpclWHsefdY4kiBIERx1H7CP2sltyG7pygTzkXSa7xYHtHiXWPm4W7kDqVJ05SIObl6XnyQDDBvadMaXde+8CTPgUiqwk9k028w0k2sASQ6NE+k4N98szHe6CbcNyBb6IaZFxGhe4ZRym3kqGWnJBqA3gwHHx1v8Auy0cRtJzQMoB4SyfGQVQxe1asRIaCYt2RO+4dIPigmpR3NL3HiGkHTTtA/sJrWCw6ovaBBLg2JtNxoeUqtgtoVN1RwG8EiO+5KadtU22JfVd/mAIH8NgR/RA2vTZlEMaeGZoZHEGfik1abGgRA3gw2/IxIHem0ceD2z2Y93sn01RYjFEtyuc8gjMIp68pNz6IEeyOLSba2kAAee7wSfZ3AuzFh3WebRqbAAeKRSaASaZcCbHMx0nyJCuOJMGKjz/AAlo77kQgrFocJJtH4SfjJJ8gupYZwN7iN8R4cUeIwr4BO7ecp+M+gUdQ633hngAPSAIQVn0YOZ0R3wB6oGFswHd3DzVuphrjMTru08YKVVw5EtygTvhxnzEeqBVTCg6vZPDU+h+KdQwtMGHPExfsuH0B81HZaMuaBvj6N+adgmtMxULRwygHxImyCMXUpgR2iBpliPUKvh6rC4wX9xN+ejQCOVlpZwD77zx7I8zMIBXcZAYSI3kX/SRHqgNgpMaYZLgNCHecAb+9Ir40XJ6y/4cmviQlVq7zA6tgHcDfddx3IKTjuIbFpEnfx0QWqVXQ5CBwLW6bzceqZiNptaQCxxO+HBo8QAgpCq0EuqGItYfG10vrM1s7RbcZJ8zOnLyQV6+Pc4wxhvvMZue7TwRUH1DYDlLv6BPpOAPaOaNJa53de0/BLdi3yQ2na40AM+qB1XE1WtAAHAkcfI3VN2LJOrpkEgB0kjjoI7rpntMXce8Eyf0wh/tCYbmffdlaPKTKBYfJhrIP8LpjhclWzRqg2AaTczIHnHDebog+HaO3aguBHlAshxNRzYJZad9QgnndA2kMoMwHmTMnL5nTy/pXLy4Sd1hcAAb/wAW+NIQu2k10AyO4yP/AHA81RxD2kEZok6WM+Q+aDRqPMagTAjO1rSLx2iZlFSqFhgOpkkXkA67pESQsb2OQIB/e68ImYF4MCRv94Dx1QbFV5cQGkkwZ7c+Quq76BablzW6mYafKJm3CVTbTqDR0xYwQfC9lNCq+RZnIOy38oQaAxjBbO91rXvyEgJlKqXXPWjfqQAPDVKYaoIJbTidw+lyrhxNR24c+zOn74IM2owzLS8d514WIhVMQHkS4lw4AW+QWpUoOJMxM6CAT533JWJwzyACAAd5P9EFulg6bblgB4E39JCh+Iaw2p0gZ3OkxxgCyk1GtGbq7T2g4mL7uyyVXqBrhLGhkawTPwQWCx3vlrL74cT+n6wlUMY4OJjNydIidCMs+qXReSQMrRzza+HFMxOILQQSbGzYsNw1EIG1cc43yQ0cWT9Pin4LFBwzdWebg2fRrpWC/rHXLZnjp8kLGvOr8vAB3wgoPU4ytRdH34YR+9CJ9VnVTSsXGpWJNy1jT3XJVDCYarmBBeeca+JN1eqVXiznZLaWknmI1QMLSAAGlome03TxgyfFPdUc2MrA8xckZY5AmZWKa/VSZJcdSLW8W6pB2k4kQL7jy8ICD0fW1NQxsjTKc3iZIVMuxNW0v1/A5rfUC/msdmKqB3Y9AP6p9XEYgxJjkMreeg0Qa5pV6QM9bG8udN+RsPVKpue2bVHb4aB6kH1WTVxVUmX5yeIe4dwvIhcQ4ycrgZ1lxPdYC6DRqYt5HZZro0S75Ru3FLGIqO/AQOdo7ja6RhzX3Fw7wPifqngEXf2jygA8y50lA0FzYJgd7j6Xuk1MQHT2zHAW9ZQuxbzaQBxDifW9lHUvff7p3CQdOQm6CzhcMLuBdrqb+C51QNd2iBycOz5gaqchaJLXDuEfA/JUsRUzGXMqQLDMWj0IQF7cwyDUaOADCAfGCfRQ6o38LmOPHM4mOGoTKWzzUMiGjW7RHdIFlLdnNcbuaOUtPwKBfWW/w3uMRd1vU2HmlDOT2Rl5AED1C0Rgns9wsA5w34fAqHMrxIDT/CB8dfUIFtokN97MdIl0DwSsRg3kAxTHOZ+Gnil1sHWcZc159fSSn0sLWAENdbTMAB6n5IBZgngTOulo4cYKJmz2icwBcN0k+bhZW6eEqu1e0cQD8mhNbhSDepVPiI/8kFZtCiwe60E6dvN6CUk0KYvBJOpBOq2PZXG2dw8rf+MeqipgiACe0BudPnYaoMZtAfkObdqR9ULtnuduE+fqVqNYd4aADoJPL8QSqrHi5yQOBgjwyygzG0rwWMMflHxMEI61VgbZrAd0kT6tstE0LAmT/FUtfSzmJdTZhJkkN5NLSPUIK1PEEgSGu5dZN+PZFlFakCP+kP8A9LeStNwTDEPzWnLnjxMH4J9Bjh+QCNO0/wBEGaMEXQGinJ/KSf8A1UnBPa9sE5txAcSDwgRda9SrIy9a5sbqdMtFucSFDcNRy61CeDid/jKAfYXhsue8TqSS3zzO8VUOAJdudu1PnYX0Ktv2UypGVrhx/wCZujq7GpNAJLgBukiPJBWqdH3Ef4gA1MAk+SrY3BljYa6o53g0R3GT6LWwNajYU6lwI1cT6kD0R4ikCOEbyNfIFBl7QrPb2pufH4pAqVpBLxESQAB5WXLkFihVz3A01znPPkBCaxwe2QYOaPd8fzFcuQJrYSpMBw8fPgl09nuInP4ABvrB4LlyCDmIyCBzJcT8QPRIfsbQl377ly5Bdo7CAaSXT4fs/BDW2TkGZzrRMNbHxKhcgq1KzB2Q0g7j73fa0eaPqA2we4E9qwaBPfcrlyBjw5o7MTxd2reUJVPB1ak5qh8z8Fy5AIw5HZJJAH4r+hCsPw5bYspEdwH8vzXLkFo0SRMM8AR849FWdSZoc0ngB81K5Af9kZtHuFuY48Cn4XZjAQDLnRq4khcuQaNfBA9nWNZPnH7Czi4E5GMbA1Lvk0W81y5Aw9VAzUxcx2RF/NG51Ie7T04k8Y3ELlyAA11QS15Y0W7NoPLU+qLDPFK2eq7vIInxBXLkDDtWwjPJMfhAFidwvohdjyR2i4AcCD9FC5BUOPIiHG+4t5cc0rRwdAuJiDaRNvr8Vy5BRxmBfJ6yp2SdGD5k2ScSaFAAkVHSJ3H4lQuQO9rc9vYdlEiAW6equYbZlR0HrLzwj6qFyC07Y8Xe8kN4a+Giq0yzruq7dwJ7RIPffmoXIH19lNe49Ucrg6DItPK5TKOwXky+pv3f0AUrkDWVqTCKc1c2kjLrxv3JuJNuyxp/zPcSfICFy5BGzqlR85W0WgcnfAGFYx1ckNlrXOJibjQTxPBcu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4446570" cy="4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1837"/>
            <a:ext cx="9761973" cy="437103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657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32" y="391458"/>
            <a:ext cx="4279295" cy="61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438</Words>
  <Application>Microsoft Office PowerPoint</Application>
  <PresentationFormat>Custom</PresentationFormat>
  <Paragraphs>22</Paragraphs>
  <Slides>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Emmett</dc:creator>
  <cp:lastModifiedBy>dmarks@cox.net</cp:lastModifiedBy>
  <cp:revision>13</cp:revision>
  <dcterms:created xsi:type="dcterms:W3CDTF">2015-08-06T06:22:26Z</dcterms:created>
  <dcterms:modified xsi:type="dcterms:W3CDTF">2015-08-21T00:04:29Z</dcterms:modified>
</cp:coreProperties>
</file>